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D0EB9F-53C7-4141-B4DD-9A28E5E7F89C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D6DE800-09B1-47F6-AC29-A75AED672218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82D1056B-A7C3-49C5-AEC7-C8457E070418}" type="parTrans" cxnId="{640FD1CA-653B-4576-8015-38D6EA43CD9A}">
      <dgm:prSet/>
      <dgm:spPr/>
      <dgm:t>
        <a:bodyPr/>
        <a:lstStyle/>
        <a:p>
          <a:endParaRPr lang="en-US"/>
        </a:p>
      </dgm:t>
    </dgm:pt>
    <dgm:pt modelId="{0FEBC9A8-16F5-46E6-A957-3F3ABA78AF22}" type="sibTrans" cxnId="{640FD1CA-653B-4576-8015-38D6EA43CD9A}">
      <dgm:prSet/>
      <dgm:spPr/>
      <dgm:t>
        <a:bodyPr/>
        <a:lstStyle/>
        <a:p>
          <a:endParaRPr lang="en-US"/>
        </a:p>
      </dgm:t>
    </dgm:pt>
    <dgm:pt modelId="{F85C81CB-2084-417D-A487-215FDA2E8639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55E80C04-6D5A-4390-9706-5CB67D5BAF1D}" type="parTrans" cxnId="{C637619A-E221-4843-81CA-79569EE4AAEC}">
      <dgm:prSet/>
      <dgm:spPr/>
      <dgm:t>
        <a:bodyPr/>
        <a:lstStyle/>
        <a:p>
          <a:endParaRPr lang="en-US"/>
        </a:p>
      </dgm:t>
    </dgm:pt>
    <dgm:pt modelId="{1F4ABEB1-3961-4C49-8F24-06108BE7D4B9}" type="sibTrans" cxnId="{C637619A-E221-4843-81CA-79569EE4AAEC}">
      <dgm:prSet/>
      <dgm:spPr/>
      <dgm:t>
        <a:bodyPr/>
        <a:lstStyle/>
        <a:p>
          <a:endParaRPr lang="en-US"/>
        </a:p>
      </dgm:t>
    </dgm:pt>
    <dgm:pt modelId="{D6FEC18F-674A-4C28-9823-2122D1571CB3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2DA69174-1F27-41EC-B9FA-3D8FF45F9BB7}" type="parTrans" cxnId="{B387FCC5-72FC-46F4-A910-C3343F6F74B1}">
      <dgm:prSet/>
      <dgm:spPr/>
      <dgm:t>
        <a:bodyPr/>
        <a:lstStyle/>
        <a:p>
          <a:endParaRPr lang="en-US"/>
        </a:p>
      </dgm:t>
    </dgm:pt>
    <dgm:pt modelId="{03EB2901-94D5-4373-B7A2-090473615258}" type="sibTrans" cxnId="{B387FCC5-72FC-46F4-A910-C3343F6F74B1}">
      <dgm:prSet/>
      <dgm:spPr/>
      <dgm:t>
        <a:bodyPr/>
        <a:lstStyle/>
        <a:p>
          <a:endParaRPr lang="en-US"/>
        </a:p>
      </dgm:t>
    </dgm:pt>
    <dgm:pt modelId="{CFDA353F-C54E-4D83-930C-280E188CB492}">
      <dgm:prSet phldrT="[Text]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36462E16-E5D5-4E21-888D-D2C3B91B59F0}" type="parTrans" cxnId="{E286974B-D690-420F-9DFB-3904ED5DD3CC}">
      <dgm:prSet/>
      <dgm:spPr/>
      <dgm:t>
        <a:bodyPr/>
        <a:lstStyle/>
        <a:p>
          <a:endParaRPr lang="en-US"/>
        </a:p>
      </dgm:t>
    </dgm:pt>
    <dgm:pt modelId="{E3CFB427-3D5A-4F92-98A1-4BB27DDAC17F}" type="sibTrans" cxnId="{E286974B-D690-420F-9DFB-3904ED5DD3CC}">
      <dgm:prSet/>
      <dgm:spPr/>
      <dgm:t>
        <a:bodyPr/>
        <a:lstStyle/>
        <a:p>
          <a:endParaRPr lang="en-US"/>
        </a:p>
      </dgm:t>
    </dgm:pt>
    <dgm:pt modelId="{ACEDB589-4FBD-41FD-B82C-7E4B8EC0E1A5}">
      <dgm:prSet phldrT="[Text]"/>
      <dgm:spPr/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FE715B7C-1F2E-4573-8360-CB513EB74EE7}" type="parTrans" cxnId="{3A6A5050-BD8C-48E9-A2CD-6E06EA197774}">
      <dgm:prSet/>
      <dgm:spPr/>
      <dgm:t>
        <a:bodyPr/>
        <a:lstStyle/>
        <a:p>
          <a:endParaRPr lang="en-US"/>
        </a:p>
      </dgm:t>
    </dgm:pt>
    <dgm:pt modelId="{8D8465EC-2970-4FD8-BBE4-1600D78AF16D}" type="sibTrans" cxnId="{3A6A5050-BD8C-48E9-A2CD-6E06EA197774}">
      <dgm:prSet/>
      <dgm:spPr/>
      <dgm:t>
        <a:bodyPr/>
        <a:lstStyle/>
        <a:p>
          <a:endParaRPr lang="en-US"/>
        </a:p>
      </dgm:t>
    </dgm:pt>
    <dgm:pt modelId="{4EFAE55B-F974-4D57-B9D2-E24F5D3BF6EA}" type="pres">
      <dgm:prSet presAssocID="{E9D0EB9F-53C7-4141-B4DD-9A28E5E7F89C}" presName="diagram" presStyleCnt="0">
        <dgm:presLayoutVars>
          <dgm:dir/>
          <dgm:resizeHandles val="exact"/>
        </dgm:presLayoutVars>
      </dgm:prSet>
      <dgm:spPr/>
    </dgm:pt>
    <dgm:pt modelId="{BE84E334-3E4C-496C-B07B-18038EB3BD89}" type="pres">
      <dgm:prSet presAssocID="{5D6DE800-09B1-47F6-AC29-A75AED672218}" presName="node" presStyleLbl="node1" presStyleIdx="0" presStyleCnt="5">
        <dgm:presLayoutVars>
          <dgm:bulletEnabled val="1"/>
        </dgm:presLayoutVars>
      </dgm:prSet>
      <dgm:spPr/>
    </dgm:pt>
    <dgm:pt modelId="{129E9632-A969-4992-A83F-59A746356C90}" type="pres">
      <dgm:prSet presAssocID="{0FEBC9A8-16F5-46E6-A957-3F3ABA78AF22}" presName="sibTrans" presStyleCnt="0"/>
      <dgm:spPr/>
    </dgm:pt>
    <dgm:pt modelId="{4F9B6190-9151-4A66-9386-408148F980D6}" type="pres">
      <dgm:prSet presAssocID="{F85C81CB-2084-417D-A487-215FDA2E8639}" presName="node" presStyleLbl="node1" presStyleIdx="1" presStyleCnt="5">
        <dgm:presLayoutVars>
          <dgm:bulletEnabled val="1"/>
        </dgm:presLayoutVars>
      </dgm:prSet>
      <dgm:spPr/>
    </dgm:pt>
    <dgm:pt modelId="{0F764C91-CAA8-4694-9A46-0143BD2F47A0}" type="pres">
      <dgm:prSet presAssocID="{1F4ABEB1-3961-4C49-8F24-06108BE7D4B9}" presName="sibTrans" presStyleCnt="0"/>
      <dgm:spPr/>
    </dgm:pt>
    <dgm:pt modelId="{B528C25F-49E4-4A86-AD70-917BF41581E8}" type="pres">
      <dgm:prSet presAssocID="{D6FEC18F-674A-4C28-9823-2122D1571CB3}" presName="node" presStyleLbl="node1" presStyleIdx="2" presStyleCnt="5">
        <dgm:presLayoutVars>
          <dgm:bulletEnabled val="1"/>
        </dgm:presLayoutVars>
      </dgm:prSet>
      <dgm:spPr/>
    </dgm:pt>
    <dgm:pt modelId="{5D884FCF-0134-4943-82E4-C442105BC168}" type="pres">
      <dgm:prSet presAssocID="{03EB2901-94D5-4373-B7A2-090473615258}" presName="sibTrans" presStyleCnt="0"/>
      <dgm:spPr/>
    </dgm:pt>
    <dgm:pt modelId="{B93BB132-8429-483D-BF37-9F4FB1745D9F}" type="pres">
      <dgm:prSet presAssocID="{CFDA353F-C54E-4D83-930C-280E188CB492}" presName="node" presStyleLbl="node1" presStyleIdx="3" presStyleCnt="5">
        <dgm:presLayoutVars>
          <dgm:bulletEnabled val="1"/>
        </dgm:presLayoutVars>
      </dgm:prSet>
      <dgm:spPr/>
    </dgm:pt>
    <dgm:pt modelId="{5B21CD30-B369-4F6B-BED0-3DB9DC2424D3}" type="pres">
      <dgm:prSet presAssocID="{E3CFB427-3D5A-4F92-98A1-4BB27DDAC17F}" presName="sibTrans" presStyleCnt="0"/>
      <dgm:spPr/>
    </dgm:pt>
    <dgm:pt modelId="{7D58CC0A-86EF-4AE6-9D0F-6D9395821963}" type="pres">
      <dgm:prSet presAssocID="{ACEDB589-4FBD-41FD-B82C-7E4B8EC0E1A5}" presName="node" presStyleLbl="node1" presStyleIdx="4" presStyleCnt="5">
        <dgm:presLayoutVars>
          <dgm:bulletEnabled val="1"/>
        </dgm:presLayoutVars>
      </dgm:prSet>
      <dgm:spPr/>
    </dgm:pt>
  </dgm:ptLst>
  <dgm:cxnLst>
    <dgm:cxn modelId="{BDB944FB-01C3-4294-9C95-E127C643B831}" type="presOf" srcId="{5D6DE800-09B1-47F6-AC29-A75AED672218}" destId="{BE84E334-3E4C-496C-B07B-18038EB3BD89}" srcOrd="0" destOrd="0" presId="urn:microsoft.com/office/officeart/2005/8/layout/default"/>
    <dgm:cxn modelId="{21A87016-A9B8-4C76-914D-E4B371EA1451}" type="presOf" srcId="{ACEDB589-4FBD-41FD-B82C-7E4B8EC0E1A5}" destId="{7D58CC0A-86EF-4AE6-9D0F-6D9395821963}" srcOrd="0" destOrd="0" presId="urn:microsoft.com/office/officeart/2005/8/layout/default"/>
    <dgm:cxn modelId="{C637619A-E221-4843-81CA-79569EE4AAEC}" srcId="{E9D0EB9F-53C7-4141-B4DD-9A28E5E7F89C}" destId="{F85C81CB-2084-417D-A487-215FDA2E8639}" srcOrd="1" destOrd="0" parTransId="{55E80C04-6D5A-4390-9706-5CB67D5BAF1D}" sibTransId="{1F4ABEB1-3961-4C49-8F24-06108BE7D4B9}"/>
    <dgm:cxn modelId="{92627C4E-C407-4ABE-89AD-B15C22BDF698}" type="presOf" srcId="{D6FEC18F-674A-4C28-9823-2122D1571CB3}" destId="{B528C25F-49E4-4A86-AD70-917BF41581E8}" srcOrd="0" destOrd="0" presId="urn:microsoft.com/office/officeart/2005/8/layout/default"/>
    <dgm:cxn modelId="{571D01C8-0619-4CCA-87ED-C900A5C3862A}" type="presOf" srcId="{F85C81CB-2084-417D-A487-215FDA2E8639}" destId="{4F9B6190-9151-4A66-9386-408148F980D6}" srcOrd="0" destOrd="0" presId="urn:microsoft.com/office/officeart/2005/8/layout/default"/>
    <dgm:cxn modelId="{640FD1CA-653B-4576-8015-38D6EA43CD9A}" srcId="{E9D0EB9F-53C7-4141-B4DD-9A28E5E7F89C}" destId="{5D6DE800-09B1-47F6-AC29-A75AED672218}" srcOrd="0" destOrd="0" parTransId="{82D1056B-A7C3-49C5-AEC7-C8457E070418}" sibTransId="{0FEBC9A8-16F5-46E6-A957-3F3ABA78AF22}"/>
    <dgm:cxn modelId="{B387FCC5-72FC-46F4-A910-C3343F6F74B1}" srcId="{E9D0EB9F-53C7-4141-B4DD-9A28E5E7F89C}" destId="{D6FEC18F-674A-4C28-9823-2122D1571CB3}" srcOrd="2" destOrd="0" parTransId="{2DA69174-1F27-41EC-B9FA-3D8FF45F9BB7}" sibTransId="{03EB2901-94D5-4373-B7A2-090473615258}"/>
    <dgm:cxn modelId="{3A6A5050-BD8C-48E9-A2CD-6E06EA197774}" srcId="{E9D0EB9F-53C7-4141-B4DD-9A28E5E7F89C}" destId="{ACEDB589-4FBD-41FD-B82C-7E4B8EC0E1A5}" srcOrd="4" destOrd="0" parTransId="{FE715B7C-1F2E-4573-8360-CB513EB74EE7}" sibTransId="{8D8465EC-2970-4FD8-BBE4-1600D78AF16D}"/>
    <dgm:cxn modelId="{E286974B-D690-420F-9DFB-3904ED5DD3CC}" srcId="{E9D0EB9F-53C7-4141-B4DD-9A28E5E7F89C}" destId="{CFDA353F-C54E-4D83-930C-280E188CB492}" srcOrd="3" destOrd="0" parTransId="{36462E16-E5D5-4E21-888D-D2C3B91B59F0}" sibTransId="{E3CFB427-3D5A-4F92-98A1-4BB27DDAC17F}"/>
    <dgm:cxn modelId="{A9FE877A-BF8D-44B4-95F2-8A7F4082224C}" type="presOf" srcId="{CFDA353F-C54E-4D83-930C-280E188CB492}" destId="{B93BB132-8429-483D-BF37-9F4FB1745D9F}" srcOrd="0" destOrd="0" presId="urn:microsoft.com/office/officeart/2005/8/layout/default"/>
    <dgm:cxn modelId="{38F3E2C5-79CD-4CCB-B1C3-8142F008AD39}" type="presOf" srcId="{E9D0EB9F-53C7-4141-B4DD-9A28E5E7F89C}" destId="{4EFAE55B-F974-4D57-B9D2-E24F5D3BF6EA}" srcOrd="0" destOrd="0" presId="urn:microsoft.com/office/officeart/2005/8/layout/default"/>
    <dgm:cxn modelId="{DA652BA5-9593-402E-B8A8-62FDBC2B120F}" type="presParOf" srcId="{4EFAE55B-F974-4D57-B9D2-E24F5D3BF6EA}" destId="{BE84E334-3E4C-496C-B07B-18038EB3BD89}" srcOrd="0" destOrd="0" presId="urn:microsoft.com/office/officeart/2005/8/layout/default"/>
    <dgm:cxn modelId="{34FA4098-52E8-44D3-AC24-F3F4F9696871}" type="presParOf" srcId="{4EFAE55B-F974-4D57-B9D2-E24F5D3BF6EA}" destId="{129E9632-A969-4992-A83F-59A746356C90}" srcOrd="1" destOrd="0" presId="urn:microsoft.com/office/officeart/2005/8/layout/default"/>
    <dgm:cxn modelId="{7D5C1B8C-0C7C-4AA7-8D60-C164C0672C25}" type="presParOf" srcId="{4EFAE55B-F974-4D57-B9D2-E24F5D3BF6EA}" destId="{4F9B6190-9151-4A66-9386-408148F980D6}" srcOrd="2" destOrd="0" presId="urn:microsoft.com/office/officeart/2005/8/layout/default"/>
    <dgm:cxn modelId="{C4433C15-6374-4FD3-85EF-A8473FA120AC}" type="presParOf" srcId="{4EFAE55B-F974-4D57-B9D2-E24F5D3BF6EA}" destId="{0F764C91-CAA8-4694-9A46-0143BD2F47A0}" srcOrd="3" destOrd="0" presId="urn:microsoft.com/office/officeart/2005/8/layout/default"/>
    <dgm:cxn modelId="{B885FBC4-BB6D-4082-91A0-04F0E716E6A6}" type="presParOf" srcId="{4EFAE55B-F974-4D57-B9D2-E24F5D3BF6EA}" destId="{B528C25F-49E4-4A86-AD70-917BF41581E8}" srcOrd="4" destOrd="0" presId="urn:microsoft.com/office/officeart/2005/8/layout/default"/>
    <dgm:cxn modelId="{DEAA7873-405C-4AFF-BB3E-F22B31A473FD}" type="presParOf" srcId="{4EFAE55B-F974-4D57-B9D2-E24F5D3BF6EA}" destId="{5D884FCF-0134-4943-82E4-C442105BC168}" srcOrd="5" destOrd="0" presId="urn:microsoft.com/office/officeart/2005/8/layout/default"/>
    <dgm:cxn modelId="{633B70F7-83E1-406E-AE40-3ABC4B083CEB}" type="presParOf" srcId="{4EFAE55B-F974-4D57-B9D2-E24F5D3BF6EA}" destId="{B93BB132-8429-483D-BF37-9F4FB1745D9F}" srcOrd="6" destOrd="0" presId="urn:microsoft.com/office/officeart/2005/8/layout/default"/>
    <dgm:cxn modelId="{108B8F15-069F-4FCC-A914-178BA47C25B2}" type="presParOf" srcId="{4EFAE55B-F974-4D57-B9D2-E24F5D3BF6EA}" destId="{5B21CD30-B369-4F6B-BED0-3DB9DC2424D3}" srcOrd="7" destOrd="0" presId="urn:microsoft.com/office/officeart/2005/8/layout/default"/>
    <dgm:cxn modelId="{F4E7F6F5-6777-4C5F-AC25-742129538EC4}" type="presParOf" srcId="{4EFAE55B-F974-4D57-B9D2-E24F5D3BF6EA}" destId="{7D58CC0A-86EF-4AE6-9D0F-6D9395821963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434F3B-F9A7-41EB-B693-8306FD8AD9B1}" type="doc">
      <dgm:prSet loTypeId="urn:microsoft.com/office/officeart/2005/8/layout/lProcess3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A0CAC91-8E52-4E4E-BC46-86EFD0CFCA67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A0B550E8-9547-4F9D-9BBA-A4FD38048886}" type="parTrans" cxnId="{EDF7E47C-6032-4114-9E6A-2753BDAC81BF}">
      <dgm:prSet/>
      <dgm:spPr/>
      <dgm:t>
        <a:bodyPr/>
        <a:lstStyle/>
        <a:p>
          <a:endParaRPr lang="en-US"/>
        </a:p>
      </dgm:t>
    </dgm:pt>
    <dgm:pt modelId="{24872162-A8FD-4E65-AFEE-AA5E91F0981E}" type="sibTrans" cxnId="{EDF7E47C-6032-4114-9E6A-2753BDAC81BF}">
      <dgm:prSet/>
      <dgm:spPr/>
      <dgm:t>
        <a:bodyPr/>
        <a:lstStyle/>
        <a:p>
          <a:endParaRPr lang="en-US"/>
        </a:p>
      </dgm:t>
    </dgm:pt>
    <dgm:pt modelId="{D2FC3C6B-D748-49A1-AAF7-1D6AB50D167E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15CA6839-9384-49C8-9370-89395FFBBDE5}" type="parTrans" cxnId="{11BFF6F5-59E8-4A4C-8640-379B952CFA09}">
      <dgm:prSet/>
      <dgm:spPr/>
      <dgm:t>
        <a:bodyPr/>
        <a:lstStyle/>
        <a:p>
          <a:endParaRPr lang="en-US"/>
        </a:p>
      </dgm:t>
    </dgm:pt>
    <dgm:pt modelId="{058E49F3-8D60-4166-917C-76C215838187}" type="sibTrans" cxnId="{11BFF6F5-59E8-4A4C-8640-379B952CFA09}">
      <dgm:prSet/>
      <dgm:spPr/>
      <dgm:t>
        <a:bodyPr/>
        <a:lstStyle/>
        <a:p>
          <a:endParaRPr lang="en-US"/>
        </a:p>
      </dgm:t>
    </dgm:pt>
    <dgm:pt modelId="{365FB68F-C34F-4444-BCA2-AC4D2FB2CC90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804C308E-5185-4F71-B30E-21C0CA3F673C}" type="parTrans" cxnId="{DAB70F62-D09F-40C6-92B7-CBFD8F787CD3}">
      <dgm:prSet/>
      <dgm:spPr/>
      <dgm:t>
        <a:bodyPr/>
        <a:lstStyle/>
        <a:p>
          <a:endParaRPr lang="en-US"/>
        </a:p>
      </dgm:t>
    </dgm:pt>
    <dgm:pt modelId="{A55094E1-B470-4657-BFDA-222C21280058}" type="sibTrans" cxnId="{DAB70F62-D09F-40C6-92B7-CBFD8F787CD3}">
      <dgm:prSet/>
      <dgm:spPr/>
      <dgm:t>
        <a:bodyPr/>
        <a:lstStyle/>
        <a:p>
          <a:endParaRPr lang="en-US"/>
        </a:p>
      </dgm:t>
    </dgm:pt>
    <dgm:pt modelId="{AB6FAF8B-C43B-4DC6-98C1-ED802B69576B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C9229756-2AE9-4352-B897-76A93C32A738}" type="parTrans" cxnId="{20D723C1-1774-4371-BFF9-B928AEC7F57D}">
      <dgm:prSet/>
      <dgm:spPr/>
      <dgm:t>
        <a:bodyPr/>
        <a:lstStyle/>
        <a:p>
          <a:endParaRPr lang="en-US"/>
        </a:p>
      </dgm:t>
    </dgm:pt>
    <dgm:pt modelId="{2D702C61-A014-4815-BB5D-32D3221B4CF6}" type="sibTrans" cxnId="{20D723C1-1774-4371-BFF9-B928AEC7F57D}">
      <dgm:prSet/>
      <dgm:spPr/>
      <dgm:t>
        <a:bodyPr/>
        <a:lstStyle/>
        <a:p>
          <a:endParaRPr lang="en-US"/>
        </a:p>
      </dgm:t>
    </dgm:pt>
    <dgm:pt modelId="{BBD56DEE-1E16-4C9B-985B-75F3BEA03976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F63E2722-9167-4922-B290-3322F35E95CD}" type="parTrans" cxnId="{8111F041-B7C1-4C5A-A973-EE7EFE6FBFF0}">
      <dgm:prSet/>
      <dgm:spPr/>
      <dgm:t>
        <a:bodyPr/>
        <a:lstStyle/>
        <a:p>
          <a:endParaRPr lang="en-US"/>
        </a:p>
      </dgm:t>
    </dgm:pt>
    <dgm:pt modelId="{72DEEB49-84C7-48A4-B250-08307118DFF0}" type="sibTrans" cxnId="{8111F041-B7C1-4C5A-A973-EE7EFE6FBFF0}">
      <dgm:prSet/>
      <dgm:spPr/>
      <dgm:t>
        <a:bodyPr/>
        <a:lstStyle/>
        <a:p>
          <a:endParaRPr lang="en-US"/>
        </a:p>
      </dgm:t>
    </dgm:pt>
    <dgm:pt modelId="{70539D71-2E1A-4BE6-BBF0-D778F173F5E4}">
      <dgm:prSet phldrT="[Text]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3AA63F86-905C-4D10-834D-AA76CF50A258}" type="parTrans" cxnId="{7D0CE568-C2C8-4D5C-99A1-E7D774EACC8F}">
      <dgm:prSet/>
      <dgm:spPr/>
      <dgm:t>
        <a:bodyPr/>
        <a:lstStyle/>
        <a:p>
          <a:endParaRPr lang="en-US"/>
        </a:p>
      </dgm:t>
    </dgm:pt>
    <dgm:pt modelId="{BCA0400C-735C-44F1-9CF0-E112D31DF32E}" type="sibTrans" cxnId="{7D0CE568-C2C8-4D5C-99A1-E7D774EACC8F}">
      <dgm:prSet/>
      <dgm:spPr/>
      <dgm:t>
        <a:bodyPr/>
        <a:lstStyle/>
        <a:p>
          <a:endParaRPr lang="en-US"/>
        </a:p>
      </dgm:t>
    </dgm:pt>
    <dgm:pt modelId="{F5751B33-5A03-4341-BE30-077153A05822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B971F718-9945-41F8-AD10-BF13E62361E4}" type="parTrans" cxnId="{C8615B0C-246E-42D0-830A-0B7D1D8CBF78}">
      <dgm:prSet/>
      <dgm:spPr/>
      <dgm:t>
        <a:bodyPr/>
        <a:lstStyle/>
        <a:p>
          <a:endParaRPr lang="en-US"/>
        </a:p>
      </dgm:t>
    </dgm:pt>
    <dgm:pt modelId="{E9501F17-11E6-443B-93F3-FC07C0C2E38A}" type="sibTrans" cxnId="{C8615B0C-246E-42D0-830A-0B7D1D8CBF78}">
      <dgm:prSet/>
      <dgm:spPr/>
      <dgm:t>
        <a:bodyPr/>
        <a:lstStyle/>
        <a:p>
          <a:endParaRPr lang="en-US"/>
        </a:p>
      </dgm:t>
    </dgm:pt>
    <dgm:pt modelId="{7E088470-FBF7-426C-AA35-192C9DA4E918}">
      <dgm:prSet phldrT="[Text]"/>
      <dgm:spPr/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2F2B5C72-67A0-4F47-B804-5EF389D7368B}" type="parTrans" cxnId="{A05767A8-A236-45C0-B0A7-DF89E2D0277E}">
      <dgm:prSet/>
      <dgm:spPr/>
      <dgm:t>
        <a:bodyPr/>
        <a:lstStyle/>
        <a:p>
          <a:endParaRPr lang="en-US"/>
        </a:p>
      </dgm:t>
    </dgm:pt>
    <dgm:pt modelId="{09DFCBAA-6D11-434E-A9DA-2335E49BD86F}" type="sibTrans" cxnId="{A05767A8-A236-45C0-B0A7-DF89E2D0277E}">
      <dgm:prSet/>
      <dgm:spPr/>
      <dgm:t>
        <a:bodyPr/>
        <a:lstStyle/>
        <a:p>
          <a:endParaRPr lang="en-US"/>
        </a:p>
      </dgm:t>
    </dgm:pt>
    <dgm:pt modelId="{541C75B9-8767-4D35-8894-536B146C9216}">
      <dgm:prSet phldrT="[Text]"/>
      <dgm:spPr/>
      <dgm:t>
        <a:bodyPr/>
        <a:lstStyle/>
        <a:p>
          <a:r>
            <a:rPr lang="en-US" dirty="0" smtClean="0"/>
            <a:t>6</a:t>
          </a:r>
          <a:endParaRPr lang="en-US" dirty="0"/>
        </a:p>
      </dgm:t>
    </dgm:pt>
    <dgm:pt modelId="{4FD9ECCE-929B-4010-987C-6DABB71F3938}" type="parTrans" cxnId="{863F9192-9EB8-4B92-8596-D04B58A9D52A}">
      <dgm:prSet/>
      <dgm:spPr/>
      <dgm:t>
        <a:bodyPr/>
        <a:lstStyle/>
        <a:p>
          <a:endParaRPr lang="en-US"/>
        </a:p>
      </dgm:t>
    </dgm:pt>
    <dgm:pt modelId="{18D1FD73-74B2-4977-8EE2-4D8708FB3A61}" type="sibTrans" cxnId="{863F9192-9EB8-4B92-8596-D04B58A9D52A}">
      <dgm:prSet/>
      <dgm:spPr/>
      <dgm:t>
        <a:bodyPr/>
        <a:lstStyle/>
        <a:p>
          <a:endParaRPr lang="en-US"/>
        </a:p>
      </dgm:t>
    </dgm:pt>
    <dgm:pt modelId="{9FFEFCE6-56D6-495D-8E3D-22F0C3AFC36B}" type="pres">
      <dgm:prSet presAssocID="{41434F3B-F9A7-41EB-B693-8306FD8AD9B1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ED569216-B7A1-42A4-9ECA-D75FB9C07B02}" type="pres">
      <dgm:prSet presAssocID="{EA0CAC91-8E52-4E4E-BC46-86EFD0CFCA67}" presName="horFlow" presStyleCnt="0"/>
      <dgm:spPr/>
    </dgm:pt>
    <dgm:pt modelId="{0B4A6134-FC4B-44C3-8E6B-923062B62A47}" type="pres">
      <dgm:prSet presAssocID="{EA0CAC91-8E52-4E4E-BC46-86EFD0CFCA67}" presName="bigChev" presStyleLbl="node1" presStyleIdx="0" presStyleCnt="3"/>
      <dgm:spPr/>
    </dgm:pt>
    <dgm:pt modelId="{0CE42BE7-C07B-47CF-A761-95BBABD83551}" type="pres">
      <dgm:prSet presAssocID="{15CA6839-9384-49C8-9370-89395FFBBDE5}" presName="parTrans" presStyleCnt="0"/>
      <dgm:spPr/>
    </dgm:pt>
    <dgm:pt modelId="{2419B724-135A-4C88-8524-A10E103149D9}" type="pres">
      <dgm:prSet presAssocID="{D2FC3C6B-D748-49A1-AAF7-1D6AB50D167E}" presName="node" presStyleLbl="alignAccFollowNode1" presStyleIdx="0" presStyleCnt="6">
        <dgm:presLayoutVars>
          <dgm:bulletEnabled val="1"/>
        </dgm:presLayoutVars>
      </dgm:prSet>
      <dgm:spPr/>
    </dgm:pt>
    <dgm:pt modelId="{423D9983-43F3-42F5-BF85-5CCE0E64D9EE}" type="pres">
      <dgm:prSet presAssocID="{058E49F3-8D60-4166-917C-76C215838187}" presName="sibTrans" presStyleCnt="0"/>
      <dgm:spPr/>
    </dgm:pt>
    <dgm:pt modelId="{A49FBFC9-35B1-4EA8-82C9-96876A53E0E4}" type="pres">
      <dgm:prSet presAssocID="{365FB68F-C34F-4444-BCA2-AC4D2FB2CC90}" presName="node" presStyleLbl="alignAccFollowNode1" presStyleIdx="1" presStyleCnt="6">
        <dgm:presLayoutVars>
          <dgm:bulletEnabled val="1"/>
        </dgm:presLayoutVars>
      </dgm:prSet>
      <dgm:spPr/>
    </dgm:pt>
    <dgm:pt modelId="{482F93FC-7A64-4800-8E36-FA4319D25930}" type="pres">
      <dgm:prSet presAssocID="{EA0CAC91-8E52-4E4E-BC46-86EFD0CFCA67}" presName="vSp" presStyleCnt="0"/>
      <dgm:spPr/>
    </dgm:pt>
    <dgm:pt modelId="{79A7A7B4-F769-45F2-BDE3-F0EF3F7413AC}" type="pres">
      <dgm:prSet presAssocID="{AB6FAF8B-C43B-4DC6-98C1-ED802B69576B}" presName="horFlow" presStyleCnt="0"/>
      <dgm:spPr/>
    </dgm:pt>
    <dgm:pt modelId="{D952015F-9BEB-49B9-9BA2-97D56ED08EE9}" type="pres">
      <dgm:prSet presAssocID="{AB6FAF8B-C43B-4DC6-98C1-ED802B69576B}" presName="bigChev" presStyleLbl="node1" presStyleIdx="1" presStyleCnt="3"/>
      <dgm:spPr/>
    </dgm:pt>
    <dgm:pt modelId="{1D346E6C-5002-4CDA-AEDF-7671B563C618}" type="pres">
      <dgm:prSet presAssocID="{F63E2722-9167-4922-B290-3322F35E95CD}" presName="parTrans" presStyleCnt="0"/>
      <dgm:spPr/>
    </dgm:pt>
    <dgm:pt modelId="{5F9D1F39-9EA2-490A-825D-0F5C2CB4701F}" type="pres">
      <dgm:prSet presAssocID="{BBD56DEE-1E16-4C9B-985B-75F3BEA03976}" presName="node" presStyleLbl="alignAccFollowNode1" presStyleIdx="2" presStyleCnt="6">
        <dgm:presLayoutVars>
          <dgm:bulletEnabled val="1"/>
        </dgm:presLayoutVars>
      </dgm:prSet>
      <dgm:spPr/>
    </dgm:pt>
    <dgm:pt modelId="{06EC1DC9-384A-4A52-B92A-47C31230F8AC}" type="pres">
      <dgm:prSet presAssocID="{72DEEB49-84C7-48A4-B250-08307118DFF0}" presName="sibTrans" presStyleCnt="0"/>
      <dgm:spPr/>
    </dgm:pt>
    <dgm:pt modelId="{F27A4044-6D7C-4A09-837D-A3864FE880C4}" type="pres">
      <dgm:prSet presAssocID="{70539D71-2E1A-4BE6-BBF0-D778F173F5E4}" presName="node" presStyleLbl="alignAccFollowNode1" presStyleIdx="3" presStyleCnt="6">
        <dgm:presLayoutVars>
          <dgm:bulletEnabled val="1"/>
        </dgm:presLayoutVars>
      </dgm:prSet>
      <dgm:spPr/>
    </dgm:pt>
    <dgm:pt modelId="{D41A75A9-C5F6-41D3-9093-92FBB46823A1}" type="pres">
      <dgm:prSet presAssocID="{AB6FAF8B-C43B-4DC6-98C1-ED802B69576B}" presName="vSp" presStyleCnt="0"/>
      <dgm:spPr/>
    </dgm:pt>
    <dgm:pt modelId="{1072AB71-F953-4447-B26C-A1CEA7BE2193}" type="pres">
      <dgm:prSet presAssocID="{F5751B33-5A03-4341-BE30-077153A05822}" presName="horFlow" presStyleCnt="0"/>
      <dgm:spPr/>
    </dgm:pt>
    <dgm:pt modelId="{002CCFA0-B166-4827-B97B-F80C6E1B70A4}" type="pres">
      <dgm:prSet presAssocID="{F5751B33-5A03-4341-BE30-077153A05822}" presName="bigChev" presStyleLbl="node1" presStyleIdx="2" presStyleCnt="3"/>
      <dgm:spPr/>
    </dgm:pt>
    <dgm:pt modelId="{B313949D-11B7-40FE-B547-F28D034C2F91}" type="pres">
      <dgm:prSet presAssocID="{2F2B5C72-67A0-4F47-B804-5EF389D7368B}" presName="parTrans" presStyleCnt="0"/>
      <dgm:spPr/>
    </dgm:pt>
    <dgm:pt modelId="{4AD6540F-4B2E-4FCB-8C16-2991735CA6F4}" type="pres">
      <dgm:prSet presAssocID="{7E088470-FBF7-426C-AA35-192C9DA4E918}" presName="node" presStyleLbl="alignAccFollowNode1" presStyleIdx="4" presStyleCnt="6">
        <dgm:presLayoutVars>
          <dgm:bulletEnabled val="1"/>
        </dgm:presLayoutVars>
      </dgm:prSet>
      <dgm:spPr/>
    </dgm:pt>
    <dgm:pt modelId="{F2285CCE-879A-487F-8869-54A7078D6642}" type="pres">
      <dgm:prSet presAssocID="{09DFCBAA-6D11-434E-A9DA-2335E49BD86F}" presName="sibTrans" presStyleCnt="0"/>
      <dgm:spPr/>
    </dgm:pt>
    <dgm:pt modelId="{0292669D-E79D-4131-951C-75B4C94ECA5A}" type="pres">
      <dgm:prSet presAssocID="{541C75B9-8767-4D35-8894-536B146C9216}" presName="node" presStyleLbl="alignAccFollowNode1" presStyleIdx="5" presStyleCnt="6">
        <dgm:presLayoutVars>
          <dgm:bulletEnabled val="1"/>
        </dgm:presLayoutVars>
      </dgm:prSet>
      <dgm:spPr/>
    </dgm:pt>
  </dgm:ptLst>
  <dgm:cxnLst>
    <dgm:cxn modelId="{93CC83C8-74DE-4DEE-9797-DA52E571EB92}" type="presOf" srcId="{70539D71-2E1A-4BE6-BBF0-D778F173F5E4}" destId="{F27A4044-6D7C-4A09-837D-A3864FE880C4}" srcOrd="0" destOrd="0" presId="urn:microsoft.com/office/officeart/2005/8/layout/lProcess3"/>
    <dgm:cxn modelId="{B1BC9962-B840-4C4C-8D86-8AFF06D7D9B7}" type="presOf" srcId="{D2FC3C6B-D748-49A1-AAF7-1D6AB50D167E}" destId="{2419B724-135A-4C88-8524-A10E103149D9}" srcOrd="0" destOrd="0" presId="urn:microsoft.com/office/officeart/2005/8/layout/lProcess3"/>
    <dgm:cxn modelId="{9611AE72-B1E4-43D6-BCCC-2ADAC908540F}" type="presOf" srcId="{7E088470-FBF7-426C-AA35-192C9DA4E918}" destId="{4AD6540F-4B2E-4FCB-8C16-2991735CA6F4}" srcOrd="0" destOrd="0" presId="urn:microsoft.com/office/officeart/2005/8/layout/lProcess3"/>
    <dgm:cxn modelId="{863F9192-9EB8-4B92-8596-D04B58A9D52A}" srcId="{F5751B33-5A03-4341-BE30-077153A05822}" destId="{541C75B9-8767-4D35-8894-536B146C9216}" srcOrd="1" destOrd="0" parTransId="{4FD9ECCE-929B-4010-987C-6DABB71F3938}" sibTransId="{18D1FD73-74B2-4977-8EE2-4D8708FB3A61}"/>
    <dgm:cxn modelId="{8111F041-B7C1-4C5A-A973-EE7EFE6FBFF0}" srcId="{AB6FAF8B-C43B-4DC6-98C1-ED802B69576B}" destId="{BBD56DEE-1E16-4C9B-985B-75F3BEA03976}" srcOrd="0" destOrd="0" parTransId="{F63E2722-9167-4922-B290-3322F35E95CD}" sibTransId="{72DEEB49-84C7-48A4-B250-08307118DFF0}"/>
    <dgm:cxn modelId="{C1988847-465E-42F5-8BD6-406369737CD1}" type="presOf" srcId="{541C75B9-8767-4D35-8894-536B146C9216}" destId="{0292669D-E79D-4131-951C-75B4C94ECA5A}" srcOrd="0" destOrd="0" presId="urn:microsoft.com/office/officeart/2005/8/layout/lProcess3"/>
    <dgm:cxn modelId="{C8615B0C-246E-42D0-830A-0B7D1D8CBF78}" srcId="{41434F3B-F9A7-41EB-B693-8306FD8AD9B1}" destId="{F5751B33-5A03-4341-BE30-077153A05822}" srcOrd="2" destOrd="0" parTransId="{B971F718-9945-41F8-AD10-BF13E62361E4}" sibTransId="{E9501F17-11E6-443B-93F3-FC07C0C2E38A}"/>
    <dgm:cxn modelId="{224D572B-01C8-4D60-8748-6A0854EC31E2}" type="presOf" srcId="{41434F3B-F9A7-41EB-B693-8306FD8AD9B1}" destId="{9FFEFCE6-56D6-495D-8E3D-22F0C3AFC36B}" srcOrd="0" destOrd="0" presId="urn:microsoft.com/office/officeart/2005/8/layout/lProcess3"/>
    <dgm:cxn modelId="{0B3BA2EF-8E47-4DF6-9E51-A2C962A1B5D3}" type="presOf" srcId="{365FB68F-C34F-4444-BCA2-AC4D2FB2CC90}" destId="{A49FBFC9-35B1-4EA8-82C9-96876A53E0E4}" srcOrd="0" destOrd="0" presId="urn:microsoft.com/office/officeart/2005/8/layout/lProcess3"/>
    <dgm:cxn modelId="{B00B3BCF-BC15-4C1F-929F-98CA0563BAD1}" type="presOf" srcId="{BBD56DEE-1E16-4C9B-985B-75F3BEA03976}" destId="{5F9D1F39-9EA2-490A-825D-0F5C2CB4701F}" srcOrd="0" destOrd="0" presId="urn:microsoft.com/office/officeart/2005/8/layout/lProcess3"/>
    <dgm:cxn modelId="{2D6E0D25-F445-4484-820E-9A13DD9621E4}" type="presOf" srcId="{AB6FAF8B-C43B-4DC6-98C1-ED802B69576B}" destId="{D952015F-9BEB-49B9-9BA2-97D56ED08EE9}" srcOrd="0" destOrd="0" presId="urn:microsoft.com/office/officeart/2005/8/layout/lProcess3"/>
    <dgm:cxn modelId="{A05767A8-A236-45C0-B0A7-DF89E2D0277E}" srcId="{F5751B33-5A03-4341-BE30-077153A05822}" destId="{7E088470-FBF7-426C-AA35-192C9DA4E918}" srcOrd="0" destOrd="0" parTransId="{2F2B5C72-67A0-4F47-B804-5EF389D7368B}" sibTransId="{09DFCBAA-6D11-434E-A9DA-2335E49BD86F}"/>
    <dgm:cxn modelId="{11BFF6F5-59E8-4A4C-8640-379B952CFA09}" srcId="{EA0CAC91-8E52-4E4E-BC46-86EFD0CFCA67}" destId="{D2FC3C6B-D748-49A1-AAF7-1D6AB50D167E}" srcOrd="0" destOrd="0" parTransId="{15CA6839-9384-49C8-9370-89395FFBBDE5}" sibTransId="{058E49F3-8D60-4166-917C-76C215838187}"/>
    <dgm:cxn modelId="{EDF7E47C-6032-4114-9E6A-2753BDAC81BF}" srcId="{41434F3B-F9A7-41EB-B693-8306FD8AD9B1}" destId="{EA0CAC91-8E52-4E4E-BC46-86EFD0CFCA67}" srcOrd="0" destOrd="0" parTransId="{A0B550E8-9547-4F9D-9BBA-A4FD38048886}" sibTransId="{24872162-A8FD-4E65-AFEE-AA5E91F0981E}"/>
    <dgm:cxn modelId="{D6B34989-ED30-42AD-81B3-882AD9F5C91B}" type="presOf" srcId="{EA0CAC91-8E52-4E4E-BC46-86EFD0CFCA67}" destId="{0B4A6134-FC4B-44C3-8E6B-923062B62A47}" srcOrd="0" destOrd="0" presId="urn:microsoft.com/office/officeart/2005/8/layout/lProcess3"/>
    <dgm:cxn modelId="{20D723C1-1774-4371-BFF9-B928AEC7F57D}" srcId="{41434F3B-F9A7-41EB-B693-8306FD8AD9B1}" destId="{AB6FAF8B-C43B-4DC6-98C1-ED802B69576B}" srcOrd="1" destOrd="0" parTransId="{C9229756-2AE9-4352-B897-76A93C32A738}" sibTransId="{2D702C61-A014-4815-BB5D-32D3221B4CF6}"/>
    <dgm:cxn modelId="{DAB70F62-D09F-40C6-92B7-CBFD8F787CD3}" srcId="{EA0CAC91-8E52-4E4E-BC46-86EFD0CFCA67}" destId="{365FB68F-C34F-4444-BCA2-AC4D2FB2CC90}" srcOrd="1" destOrd="0" parTransId="{804C308E-5185-4F71-B30E-21C0CA3F673C}" sibTransId="{A55094E1-B470-4657-BFDA-222C21280058}"/>
    <dgm:cxn modelId="{FEC3B8DE-9000-4AE7-BB9B-C8372536B22B}" type="presOf" srcId="{F5751B33-5A03-4341-BE30-077153A05822}" destId="{002CCFA0-B166-4827-B97B-F80C6E1B70A4}" srcOrd="0" destOrd="0" presId="urn:microsoft.com/office/officeart/2005/8/layout/lProcess3"/>
    <dgm:cxn modelId="{7D0CE568-C2C8-4D5C-99A1-E7D774EACC8F}" srcId="{AB6FAF8B-C43B-4DC6-98C1-ED802B69576B}" destId="{70539D71-2E1A-4BE6-BBF0-D778F173F5E4}" srcOrd="1" destOrd="0" parTransId="{3AA63F86-905C-4D10-834D-AA76CF50A258}" sibTransId="{BCA0400C-735C-44F1-9CF0-E112D31DF32E}"/>
    <dgm:cxn modelId="{981BD15F-8B77-4331-B83E-F48A20034FB7}" type="presParOf" srcId="{9FFEFCE6-56D6-495D-8E3D-22F0C3AFC36B}" destId="{ED569216-B7A1-42A4-9ECA-D75FB9C07B02}" srcOrd="0" destOrd="0" presId="urn:microsoft.com/office/officeart/2005/8/layout/lProcess3"/>
    <dgm:cxn modelId="{037BF7C1-E3E8-4F38-8874-A7E1C6FF2E0E}" type="presParOf" srcId="{ED569216-B7A1-42A4-9ECA-D75FB9C07B02}" destId="{0B4A6134-FC4B-44C3-8E6B-923062B62A47}" srcOrd="0" destOrd="0" presId="urn:microsoft.com/office/officeart/2005/8/layout/lProcess3"/>
    <dgm:cxn modelId="{A23669F0-0A77-42E9-9491-EB1C2D5DAD6E}" type="presParOf" srcId="{ED569216-B7A1-42A4-9ECA-D75FB9C07B02}" destId="{0CE42BE7-C07B-47CF-A761-95BBABD83551}" srcOrd="1" destOrd="0" presId="urn:microsoft.com/office/officeart/2005/8/layout/lProcess3"/>
    <dgm:cxn modelId="{CDE7F5CF-6D81-4086-A061-BD4FB1A51C36}" type="presParOf" srcId="{ED569216-B7A1-42A4-9ECA-D75FB9C07B02}" destId="{2419B724-135A-4C88-8524-A10E103149D9}" srcOrd="2" destOrd="0" presId="urn:microsoft.com/office/officeart/2005/8/layout/lProcess3"/>
    <dgm:cxn modelId="{ECEA0BCD-CA11-431E-A26C-2ACCBE27C7DA}" type="presParOf" srcId="{ED569216-B7A1-42A4-9ECA-D75FB9C07B02}" destId="{423D9983-43F3-42F5-BF85-5CCE0E64D9EE}" srcOrd="3" destOrd="0" presId="urn:microsoft.com/office/officeart/2005/8/layout/lProcess3"/>
    <dgm:cxn modelId="{E3A30E23-E020-418F-B1D9-3AF0915B0952}" type="presParOf" srcId="{ED569216-B7A1-42A4-9ECA-D75FB9C07B02}" destId="{A49FBFC9-35B1-4EA8-82C9-96876A53E0E4}" srcOrd="4" destOrd="0" presId="urn:microsoft.com/office/officeart/2005/8/layout/lProcess3"/>
    <dgm:cxn modelId="{165DE29B-C71C-461A-A772-FFA214A52A5D}" type="presParOf" srcId="{9FFEFCE6-56D6-495D-8E3D-22F0C3AFC36B}" destId="{482F93FC-7A64-4800-8E36-FA4319D25930}" srcOrd="1" destOrd="0" presId="urn:microsoft.com/office/officeart/2005/8/layout/lProcess3"/>
    <dgm:cxn modelId="{68F57E87-96B1-4352-9884-45868871CD0A}" type="presParOf" srcId="{9FFEFCE6-56D6-495D-8E3D-22F0C3AFC36B}" destId="{79A7A7B4-F769-45F2-BDE3-F0EF3F7413AC}" srcOrd="2" destOrd="0" presId="urn:microsoft.com/office/officeart/2005/8/layout/lProcess3"/>
    <dgm:cxn modelId="{BD9A1802-3339-4B7E-B1D1-BF108240529B}" type="presParOf" srcId="{79A7A7B4-F769-45F2-BDE3-F0EF3F7413AC}" destId="{D952015F-9BEB-49B9-9BA2-97D56ED08EE9}" srcOrd="0" destOrd="0" presId="urn:microsoft.com/office/officeart/2005/8/layout/lProcess3"/>
    <dgm:cxn modelId="{F3668DA3-AD32-40C5-8FEF-7EE5390DB772}" type="presParOf" srcId="{79A7A7B4-F769-45F2-BDE3-F0EF3F7413AC}" destId="{1D346E6C-5002-4CDA-AEDF-7671B563C618}" srcOrd="1" destOrd="0" presId="urn:microsoft.com/office/officeart/2005/8/layout/lProcess3"/>
    <dgm:cxn modelId="{4484CF76-E957-462A-B49D-C0A6BDCAFAD8}" type="presParOf" srcId="{79A7A7B4-F769-45F2-BDE3-F0EF3F7413AC}" destId="{5F9D1F39-9EA2-490A-825D-0F5C2CB4701F}" srcOrd="2" destOrd="0" presId="urn:microsoft.com/office/officeart/2005/8/layout/lProcess3"/>
    <dgm:cxn modelId="{B94255EF-56E8-4D7B-A661-2454AEFAC8F3}" type="presParOf" srcId="{79A7A7B4-F769-45F2-BDE3-F0EF3F7413AC}" destId="{06EC1DC9-384A-4A52-B92A-47C31230F8AC}" srcOrd="3" destOrd="0" presId="urn:microsoft.com/office/officeart/2005/8/layout/lProcess3"/>
    <dgm:cxn modelId="{3A0201EA-99EA-4796-899C-F5DB3E23C14C}" type="presParOf" srcId="{79A7A7B4-F769-45F2-BDE3-F0EF3F7413AC}" destId="{F27A4044-6D7C-4A09-837D-A3864FE880C4}" srcOrd="4" destOrd="0" presId="urn:microsoft.com/office/officeart/2005/8/layout/lProcess3"/>
    <dgm:cxn modelId="{88B8857A-CB32-41A5-B5FA-793FF32920FE}" type="presParOf" srcId="{9FFEFCE6-56D6-495D-8E3D-22F0C3AFC36B}" destId="{D41A75A9-C5F6-41D3-9093-92FBB46823A1}" srcOrd="3" destOrd="0" presId="urn:microsoft.com/office/officeart/2005/8/layout/lProcess3"/>
    <dgm:cxn modelId="{81927B76-9591-46FF-8018-545BFB149D31}" type="presParOf" srcId="{9FFEFCE6-56D6-495D-8E3D-22F0C3AFC36B}" destId="{1072AB71-F953-4447-B26C-A1CEA7BE2193}" srcOrd="4" destOrd="0" presId="urn:microsoft.com/office/officeart/2005/8/layout/lProcess3"/>
    <dgm:cxn modelId="{F42A22DF-8CC6-4BE6-8451-4B1EB76E8E80}" type="presParOf" srcId="{1072AB71-F953-4447-B26C-A1CEA7BE2193}" destId="{002CCFA0-B166-4827-B97B-F80C6E1B70A4}" srcOrd="0" destOrd="0" presId="urn:microsoft.com/office/officeart/2005/8/layout/lProcess3"/>
    <dgm:cxn modelId="{1F06DDBA-AEB8-432E-9ACC-0D1E9E11F416}" type="presParOf" srcId="{1072AB71-F953-4447-B26C-A1CEA7BE2193}" destId="{B313949D-11B7-40FE-B547-F28D034C2F91}" srcOrd="1" destOrd="0" presId="urn:microsoft.com/office/officeart/2005/8/layout/lProcess3"/>
    <dgm:cxn modelId="{C5BA70C1-E1F0-487F-861E-96376EEE456E}" type="presParOf" srcId="{1072AB71-F953-4447-B26C-A1CEA7BE2193}" destId="{4AD6540F-4B2E-4FCB-8C16-2991735CA6F4}" srcOrd="2" destOrd="0" presId="urn:microsoft.com/office/officeart/2005/8/layout/lProcess3"/>
    <dgm:cxn modelId="{01900594-C334-4F4E-BF84-D4C18BD8C8F4}" type="presParOf" srcId="{1072AB71-F953-4447-B26C-A1CEA7BE2193}" destId="{F2285CCE-879A-487F-8869-54A7078D6642}" srcOrd="3" destOrd="0" presId="urn:microsoft.com/office/officeart/2005/8/layout/lProcess3"/>
    <dgm:cxn modelId="{9A7BE6E8-D57E-4A4F-B8EC-162BDF96BFC6}" type="presParOf" srcId="{1072AB71-F953-4447-B26C-A1CEA7BE2193}" destId="{0292669D-E79D-4131-951C-75B4C94ECA5A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DA1573-7CE6-4E97-AF80-CC52D8837EA4}" type="doc">
      <dgm:prSet loTypeId="urn:microsoft.com/office/officeart/2005/8/layout/cycle5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5A5A8AD-4100-4063-9BE1-CA257F423EE1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707DDDE7-4342-495F-87AA-6BD9692589F7}" type="parTrans" cxnId="{9A03D2D9-FCC9-47A9-9E9B-F9756E208C7E}">
      <dgm:prSet/>
      <dgm:spPr/>
      <dgm:t>
        <a:bodyPr/>
        <a:lstStyle/>
        <a:p>
          <a:endParaRPr lang="en-US"/>
        </a:p>
      </dgm:t>
    </dgm:pt>
    <dgm:pt modelId="{73EC657F-B5CC-44F2-A865-E9DCA74CF31E}" type="sibTrans" cxnId="{9A03D2D9-FCC9-47A9-9E9B-F9756E208C7E}">
      <dgm:prSet/>
      <dgm:spPr/>
      <dgm:t>
        <a:bodyPr/>
        <a:lstStyle/>
        <a:p>
          <a:endParaRPr lang="en-US"/>
        </a:p>
      </dgm:t>
    </dgm:pt>
    <dgm:pt modelId="{29E41FBF-06BE-4839-9DBB-3C031FE1FBCF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E3E10877-5750-44A2-94A3-99EF42D9DFBB}" type="parTrans" cxnId="{0301A39F-4F88-4FF0-BD29-B2199C9DB5FC}">
      <dgm:prSet/>
      <dgm:spPr/>
      <dgm:t>
        <a:bodyPr/>
        <a:lstStyle/>
        <a:p>
          <a:endParaRPr lang="en-US"/>
        </a:p>
      </dgm:t>
    </dgm:pt>
    <dgm:pt modelId="{92F719DA-28BD-4F33-AB29-FF47703A5253}" type="sibTrans" cxnId="{0301A39F-4F88-4FF0-BD29-B2199C9DB5FC}">
      <dgm:prSet/>
      <dgm:spPr/>
      <dgm:t>
        <a:bodyPr/>
        <a:lstStyle/>
        <a:p>
          <a:endParaRPr lang="en-US"/>
        </a:p>
      </dgm:t>
    </dgm:pt>
    <dgm:pt modelId="{986C5359-A913-411D-9256-C912C9B1C598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7E93A1E2-2335-4A91-B003-53C8656CBC95}" type="parTrans" cxnId="{D0D6FD02-8D8A-4144-864F-A0A8E7859258}">
      <dgm:prSet/>
      <dgm:spPr/>
      <dgm:t>
        <a:bodyPr/>
        <a:lstStyle/>
        <a:p>
          <a:endParaRPr lang="en-US"/>
        </a:p>
      </dgm:t>
    </dgm:pt>
    <dgm:pt modelId="{6943D8A1-595B-4932-AEEA-D0CCFC8FCC2F}" type="sibTrans" cxnId="{D0D6FD02-8D8A-4144-864F-A0A8E7859258}">
      <dgm:prSet/>
      <dgm:spPr/>
      <dgm:t>
        <a:bodyPr/>
        <a:lstStyle/>
        <a:p>
          <a:endParaRPr lang="en-US"/>
        </a:p>
      </dgm:t>
    </dgm:pt>
    <dgm:pt modelId="{24381856-FD69-4625-B1E8-AF069EC1E100}">
      <dgm:prSet phldrT="[Text]"/>
      <dgm:spPr/>
      <dgm:t>
        <a:bodyPr/>
        <a:lstStyle/>
        <a:p>
          <a:r>
            <a:rPr lang="en-US" dirty="0" smtClean="0"/>
            <a:t>d</a:t>
          </a:r>
          <a:endParaRPr lang="en-US" dirty="0"/>
        </a:p>
      </dgm:t>
    </dgm:pt>
    <dgm:pt modelId="{9C333672-11E8-45F1-9B52-ADC6DDF89D84}" type="parTrans" cxnId="{0CE9CB1B-5D5F-430F-9ABD-447C518D94D2}">
      <dgm:prSet/>
      <dgm:spPr/>
      <dgm:t>
        <a:bodyPr/>
        <a:lstStyle/>
        <a:p>
          <a:endParaRPr lang="en-US"/>
        </a:p>
      </dgm:t>
    </dgm:pt>
    <dgm:pt modelId="{C07523D9-D5A9-4F5D-AD7A-2843BA29F590}" type="sibTrans" cxnId="{0CE9CB1B-5D5F-430F-9ABD-447C518D94D2}">
      <dgm:prSet/>
      <dgm:spPr/>
      <dgm:t>
        <a:bodyPr/>
        <a:lstStyle/>
        <a:p>
          <a:endParaRPr lang="en-US"/>
        </a:p>
      </dgm:t>
    </dgm:pt>
    <dgm:pt modelId="{A56E61C0-6E41-47DA-BD7B-1A8AD02BFDF2}">
      <dgm:prSet phldrT="[Text]"/>
      <dgm:spPr/>
      <dgm:t>
        <a:bodyPr/>
        <a:lstStyle/>
        <a:p>
          <a:r>
            <a:rPr lang="en-US" dirty="0" smtClean="0"/>
            <a:t>e</a:t>
          </a:r>
          <a:endParaRPr lang="en-US" dirty="0"/>
        </a:p>
      </dgm:t>
    </dgm:pt>
    <dgm:pt modelId="{150094A7-D2C0-41F6-B715-20A20A21C807}" type="parTrans" cxnId="{5786DB47-F091-4B43-A2DD-25CE659E7F22}">
      <dgm:prSet/>
      <dgm:spPr/>
      <dgm:t>
        <a:bodyPr/>
        <a:lstStyle/>
        <a:p>
          <a:endParaRPr lang="en-US"/>
        </a:p>
      </dgm:t>
    </dgm:pt>
    <dgm:pt modelId="{CCC8E20D-45E6-4013-B739-8F974735186D}" type="sibTrans" cxnId="{5786DB47-F091-4B43-A2DD-25CE659E7F22}">
      <dgm:prSet/>
      <dgm:spPr/>
      <dgm:t>
        <a:bodyPr/>
        <a:lstStyle/>
        <a:p>
          <a:endParaRPr lang="en-US"/>
        </a:p>
      </dgm:t>
    </dgm:pt>
    <dgm:pt modelId="{CC2B1656-0714-4D69-8C91-CCBE7CAD7B08}" type="pres">
      <dgm:prSet presAssocID="{5ADA1573-7CE6-4E97-AF80-CC52D8837EA4}" presName="cycle" presStyleCnt="0">
        <dgm:presLayoutVars>
          <dgm:dir/>
          <dgm:resizeHandles val="exact"/>
        </dgm:presLayoutVars>
      </dgm:prSet>
      <dgm:spPr/>
    </dgm:pt>
    <dgm:pt modelId="{FB9AA47C-F891-41F9-A437-16C428CE0556}" type="pres">
      <dgm:prSet presAssocID="{F5A5A8AD-4100-4063-9BE1-CA257F423EE1}" presName="node" presStyleLbl="node1" presStyleIdx="0" presStyleCnt="5">
        <dgm:presLayoutVars>
          <dgm:bulletEnabled val="1"/>
        </dgm:presLayoutVars>
      </dgm:prSet>
      <dgm:spPr/>
    </dgm:pt>
    <dgm:pt modelId="{7B80BFF5-B9C7-4823-A4BD-453F2336C4A6}" type="pres">
      <dgm:prSet presAssocID="{F5A5A8AD-4100-4063-9BE1-CA257F423EE1}" presName="spNode" presStyleCnt="0"/>
      <dgm:spPr/>
    </dgm:pt>
    <dgm:pt modelId="{874FA4BF-1F07-4B95-8A0A-88DEECFE3E7E}" type="pres">
      <dgm:prSet presAssocID="{73EC657F-B5CC-44F2-A865-E9DCA74CF31E}" presName="sibTrans" presStyleLbl="sibTrans1D1" presStyleIdx="0" presStyleCnt="5"/>
      <dgm:spPr/>
    </dgm:pt>
    <dgm:pt modelId="{75C40AC5-AC8B-4FAB-AEA9-4D91002EF03B}" type="pres">
      <dgm:prSet presAssocID="{29E41FBF-06BE-4839-9DBB-3C031FE1FBCF}" presName="node" presStyleLbl="node1" presStyleIdx="1" presStyleCnt="5">
        <dgm:presLayoutVars>
          <dgm:bulletEnabled val="1"/>
        </dgm:presLayoutVars>
      </dgm:prSet>
      <dgm:spPr/>
    </dgm:pt>
    <dgm:pt modelId="{D1E5CF30-741B-473D-9E19-9A4035DAED1E}" type="pres">
      <dgm:prSet presAssocID="{29E41FBF-06BE-4839-9DBB-3C031FE1FBCF}" presName="spNode" presStyleCnt="0"/>
      <dgm:spPr/>
    </dgm:pt>
    <dgm:pt modelId="{1CE27FFF-CA1F-46D3-ACC2-D02833E35EA4}" type="pres">
      <dgm:prSet presAssocID="{92F719DA-28BD-4F33-AB29-FF47703A5253}" presName="sibTrans" presStyleLbl="sibTrans1D1" presStyleIdx="1" presStyleCnt="5"/>
      <dgm:spPr/>
    </dgm:pt>
    <dgm:pt modelId="{EA2FB0CA-FA3A-43F9-ADC5-F1B3B25AC29C}" type="pres">
      <dgm:prSet presAssocID="{986C5359-A913-411D-9256-C912C9B1C598}" presName="node" presStyleLbl="node1" presStyleIdx="2" presStyleCnt="5">
        <dgm:presLayoutVars>
          <dgm:bulletEnabled val="1"/>
        </dgm:presLayoutVars>
      </dgm:prSet>
      <dgm:spPr/>
    </dgm:pt>
    <dgm:pt modelId="{EAA4C550-1A53-4E7E-8F96-FB4903D0E403}" type="pres">
      <dgm:prSet presAssocID="{986C5359-A913-411D-9256-C912C9B1C598}" presName="spNode" presStyleCnt="0"/>
      <dgm:spPr/>
    </dgm:pt>
    <dgm:pt modelId="{0EB2C20B-F9E3-4491-9F27-E6D7560EB406}" type="pres">
      <dgm:prSet presAssocID="{6943D8A1-595B-4932-AEEA-D0CCFC8FCC2F}" presName="sibTrans" presStyleLbl="sibTrans1D1" presStyleIdx="2" presStyleCnt="5"/>
      <dgm:spPr/>
    </dgm:pt>
    <dgm:pt modelId="{F51043A0-B152-46DE-9480-94BAED0B4627}" type="pres">
      <dgm:prSet presAssocID="{24381856-FD69-4625-B1E8-AF069EC1E100}" presName="node" presStyleLbl="node1" presStyleIdx="3" presStyleCnt="5">
        <dgm:presLayoutVars>
          <dgm:bulletEnabled val="1"/>
        </dgm:presLayoutVars>
      </dgm:prSet>
      <dgm:spPr/>
    </dgm:pt>
    <dgm:pt modelId="{97710C53-D5E2-41DE-AA9A-70E481BDF040}" type="pres">
      <dgm:prSet presAssocID="{24381856-FD69-4625-B1E8-AF069EC1E100}" presName="spNode" presStyleCnt="0"/>
      <dgm:spPr/>
    </dgm:pt>
    <dgm:pt modelId="{4923F1A1-41D9-475E-8D5B-3E87738BD7EC}" type="pres">
      <dgm:prSet presAssocID="{C07523D9-D5A9-4F5D-AD7A-2843BA29F590}" presName="sibTrans" presStyleLbl="sibTrans1D1" presStyleIdx="3" presStyleCnt="5"/>
      <dgm:spPr/>
    </dgm:pt>
    <dgm:pt modelId="{1F5CCB08-40C2-4FF2-9B9E-19132D683C76}" type="pres">
      <dgm:prSet presAssocID="{A56E61C0-6E41-47DA-BD7B-1A8AD02BFDF2}" presName="node" presStyleLbl="node1" presStyleIdx="4" presStyleCnt="5">
        <dgm:presLayoutVars>
          <dgm:bulletEnabled val="1"/>
        </dgm:presLayoutVars>
      </dgm:prSet>
      <dgm:spPr/>
    </dgm:pt>
    <dgm:pt modelId="{16C6BD8A-F20F-4C6E-B6CB-72B96D4EEDD5}" type="pres">
      <dgm:prSet presAssocID="{A56E61C0-6E41-47DA-BD7B-1A8AD02BFDF2}" presName="spNode" presStyleCnt="0"/>
      <dgm:spPr/>
    </dgm:pt>
    <dgm:pt modelId="{74551B39-2988-49C1-BCA7-C8F6E5959F1E}" type="pres">
      <dgm:prSet presAssocID="{CCC8E20D-45E6-4013-B739-8F974735186D}" presName="sibTrans" presStyleLbl="sibTrans1D1" presStyleIdx="4" presStyleCnt="5"/>
      <dgm:spPr/>
    </dgm:pt>
  </dgm:ptLst>
  <dgm:cxnLst>
    <dgm:cxn modelId="{F1B6D437-29ED-46C4-A22A-B74B8114C0EE}" type="presOf" srcId="{73EC657F-B5CC-44F2-A865-E9DCA74CF31E}" destId="{874FA4BF-1F07-4B95-8A0A-88DEECFE3E7E}" srcOrd="0" destOrd="0" presId="urn:microsoft.com/office/officeart/2005/8/layout/cycle5"/>
    <dgm:cxn modelId="{0CE9CB1B-5D5F-430F-9ABD-447C518D94D2}" srcId="{5ADA1573-7CE6-4E97-AF80-CC52D8837EA4}" destId="{24381856-FD69-4625-B1E8-AF069EC1E100}" srcOrd="3" destOrd="0" parTransId="{9C333672-11E8-45F1-9B52-ADC6DDF89D84}" sibTransId="{C07523D9-D5A9-4F5D-AD7A-2843BA29F590}"/>
    <dgm:cxn modelId="{0301A39F-4F88-4FF0-BD29-B2199C9DB5FC}" srcId="{5ADA1573-7CE6-4E97-AF80-CC52D8837EA4}" destId="{29E41FBF-06BE-4839-9DBB-3C031FE1FBCF}" srcOrd="1" destOrd="0" parTransId="{E3E10877-5750-44A2-94A3-99EF42D9DFBB}" sibTransId="{92F719DA-28BD-4F33-AB29-FF47703A5253}"/>
    <dgm:cxn modelId="{37AB0B02-1CC3-4F8F-A7B6-BEBB7ACCE8BD}" type="presOf" srcId="{F5A5A8AD-4100-4063-9BE1-CA257F423EE1}" destId="{FB9AA47C-F891-41F9-A437-16C428CE0556}" srcOrd="0" destOrd="0" presId="urn:microsoft.com/office/officeart/2005/8/layout/cycle5"/>
    <dgm:cxn modelId="{2E0076BB-2395-42A3-B15F-A8D2E6C35CC2}" type="presOf" srcId="{CCC8E20D-45E6-4013-B739-8F974735186D}" destId="{74551B39-2988-49C1-BCA7-C8F6E5959F1E}" srcOrd="0" destOrd="0" presId="urn:microsoft.com/office/officeart/2005/8/layout/cycle5"/>
    <dgm:cxn modelId="{12B6FA3C-1902-4F49-A027-1D0DF190B3C2}" type="presOf" srcId="{A56E61C0-6E41-47DA-BD7B-1A8AD02BFDF2}" destId="{1F5CCB08-40C2-4FF2-9B9E-19132D683C76}" srcOrd="0" destOrd="0" presId="urn:microsoft.com/office/officeart/2005/8/layout/cycle5"/>
    <dgm:cxn modelId="{276704A2-9CDE-4A75-BAAB-2114EF09E5A4}" type="presOf" srcId="{5ADA1573-7CE6-4E97-AF80-CC52D8837EA4}" destId="{CC2B1656-0714-4D69-8C91-CCBE7CAD7B08}" srcOrd="0" destOrd="0" presId="urn:microsoft.com/office/officeart/2005/8/layout/cycle5"/>
    <dgm:cxn modelId="{C388BD93-44D7-430E-B9D9-9C4981FE29F2}" type="presOf" srcId="{C07523D9-D5A9-4F5D-AD7A-2843BA29F590}" destId="{4923F1A1-41D9-475E-8D5B-3E87738BD7EC}" srcOrd="0" destOrd="0" presId="urn:microsoft.com/office/officeart/2005/8/layout/cycle5"/>
    <dgm:cxn modelId="{F5C1CCBD-0C8A-41B8-88CF-E485E12D88BC}" type="presOf" srcId="{24381856-FD69-4625-B1E8-AF069EC1E100}" destId="{F51043A0-B152-46DE-9480-94BAED0B4627}" srcOrd="0" destOrd="0" presId="urn:microsoft.com/office/officeart/2005/8/layout/cycle5"/>
    <dgm:cxn modelId="{8CF42150-2934-4004-876F-46A7154289B6}" type="presOf" srcId="{986C5359-A913-411D-9256-C912C9B1C598}" destId="{EA2FB0CA-FA3A-43F9-ADC5-F1B3B25AC29C}" srcOrd="0" destOrd="0" presId="urn:microsoft.com/office/officeart/2005/8/layout/cycle5"/>
    <dgm:cxn modelId="{D0D6FD02-8D8A-4144-864F-A0A8E7859258}" srcId="{5ADA1573-7CE6-4E97-AF80-CC52D8837EA4}" destId="{986C5359-A913-411D-9256-C912C9B1C598}" srcOrd="2" destOrd="0" parTransId="{7E93A1E2-2335-4A91-B003-53C8656CBC95}" sibTransId="{6943D8A1-595B-4932-AEEA-D0CCFC8FCC2F}"/>
    <dgm:cxn modelId="{B85D152E-E3EC-4BDB-9B52-56CFF3550B5A}" type="presOf" srcId="{6943D8A1-595B-4932-AEEA-D0CCFC8FCC2F}" destId="{0EB2C20B-F9E3-4491-9F27-E6D7560EB406}" srcOrd="0" destOrd="0" presId="urn:microsoft.com/office/officeart/2005/8/layout/cycle5"/>
    <dgm:cxn modelId="{5786DB47-F091-4B43-A2DD-25CE659E7F22}" srcId="{5ADA1573-7CE6-4E97-AF80-CC52D8837EA4}" destId="{A56E61C0-6E41-47DA-BD7B-1A8AD02BFDF2}" srcOrd="4" destOrd="0" parTransId="{150094A7-D2C0-41F6-B715-20A20A21C807}" sibTransId="{CCC8E20D-45E6-4013-B739-8F974735186D}"/>
    <dgm:cxn modelId="{9A03D2D9-FCC9-47A9-9E9B-F9756E208C7E}" srcId="{5ADA1573-7CE6-4E97-AF80-CC52D8837EA4}" destId="{F5A5A8AD-4100-4063-9BE1-CA257F423EE1}" srcOrd="0" destOrd="0" parTransId="{707DDDE7-4342-495F-87AA-6BD9692589F7}" sibTransId="{73EC657F-B5CC-44F2-A865-E9DCA74CF31E}"/>
    <dgm:cxn modelId="{7BDACDFF-C2B3-4EC0-AC29-2499F6980969}" type="presOf" srcId="{92F719DA-28BD-4F33-AB29-FF47703A5253}" destId="{1CE27FFF-CA1F-46D3-ACC2-D02833E35EA4}" srcOrd="0" destOrd="0" presId="urn:microsoft.com/office/officeart/2005/8/layout/cycle5"/>
    <dgm:cxn modelId="{ACEB2357-92EE-43CD-990F-89E938C85CF7}" type="presOf" srcId="{29E41FBF-06BE-4839-9DBB-3C031FE1FBCF}" destId="{75C40AC5-AC8B-4FAB-AEA9-4D91002EF03B}" srcOrd="0" destOrd="0" presId="urn:microsoft.com/office/officeart/2005/8/layout/cycle5"/>
    <dgm:cxn modelId="{33AAF71D-7F91-4DEB-985A-135346705E96}" type="presParOf" srcId="{CC2B1656-0714-4D69-8C91-CCBE7CAD7B08}" destId="{FB9AA47C-F891-41F9-A437-16C428CE0556}" srcOrd="0" destOrd="0" presId="urn:microsoft.com/office/officeart/2005/8/layout/cycle5"/>
    <dgm:cxn modelId="{8F0F6B46-4108-4B87-B7DC-16FDDA7E57ED}" type="presParOf" srcId="{CC2B1656-0714-4D69-8C91-CCBE7CAD7B08}" destId="{7B80BFF5-B9C7-4823-A4BD-453F2336C4A6}" srcOrd="1" destOrd="0" presId="urn:microsoft.com/office/officeart/2005/8/layout/cycle5"/>
    <dgm:cxn modelId="{3DDB5EE6-BE41-437D-81B5-BA96F7016D03}" type="presParOf" srcId="{CC2B1656-0714-4D69-8C91-CCBE7CAD7B08}" destId="{874FA4BF-1F07-4B95-8A0A-88DEECFE3E7E}" srcOrd="2" destOrd="0" presId="urn:microsoft.com/office/officeart/2005/8/layout/cycle5"/>
    <dgm:cxn modelId="{34669DDE-3817-438B-8CCB-7CA0A6FD651B}" type="presParOf" srcId="{CC2B1656-0714-4D69-8C91-CCBE7CAD7B08}" destId="{75C40AC5-AC8B-4FAB-AEA9-4D91002EF03B}" srcOrd="3" destOrd="0" presId="urn:microsoft.com/office/officeart/2005/8/layout/cycle5"/>
    <dgm:cxn modelId="{13EE4267-77CD-42D3-9C13-52A729CB5514}" type="presParOf" srcId="{CC2B1656-0714-4D69-8C91-CCBE7CAD7B08}" destId="{D1E5CF30-741B-473D-9E19-9A4035DAED1E}" srcOrd="4" destOrd="0" presId="urn:microsoft.com/office/officeart/2005/8/layout/cycle5"/>
    <dgm:cxn modelId="{A0D6AA85-07D5-41FD-A2BA-E688AEB06B5E}" type="presParOf" srcId="{CC2B1656-0714-4D69-8C91-CCBE7CAD7B08}" destId="{1CE27FFF-CA1F-46D3-ACC2-D02833E35EA4}" srcOrd="5" destOrd="0" presId="urn:microsoft.com/office/officeart/2005/8/layout/cycle5"/>
    <dgm:cxn modelId="{FB8F2AA0-2741-461E-ADF1-D8CF0A2AA162}" type="presParOf" srcId="{CC2B1656-0714-4D69-8C91-CCBE7CAD7B08}" destId="{EA2FB0CA-FA3A-43F9-ADC5-F1B3B25AC29C}" srcOrd="6" destOrd="0" presId="urn:microsoft.com/office/officeart/2005/8/layout/cycle5"/>
    <dgm:cxn modelId="{1C08E76C-5967-465E-A9E6-FCDA8FF2983C}" type="presParOf" srcId="{CC2B1656-0714-4D69-8C91-CCBE7CAD7B08}" destId="{EAA4C550-1A53-4E7E-8F96-FB4903D0E403}" srcOrd="7" destOrd="0" presId="urn:microsoft.com/office/officeart/2005/8/layout/cycle5"/>
    <dgm:cxn modelId="{740DE288-FF81-4F30-949A-9D0CCB0C4C80}" type="presParOf" srcId="{CC2B1656-0714-4D69-8C91-CCBE7CAD7B08}" destId="{0EB2C20B-F9E3-4491-9F27-E6D7560EB406}" srcOrd="8" destOrd="0" presId="urn:microsoft.com/office/officeart/2005/8/layout/cycle5"/>
    <dgm:cxn modelId="{2F56F27B-03B4-485B-8FA6-CC8906EDFC22}" type="presParOf" srcId="{CC2B1656-0714-4D69-8C91-CCBE7CAD7B08}" destId="{F51043A0-B152-46DE-9480-94BAED0B4627}" srcOrd="9" destOrd="0" presId="urn:microsoft.com/office/officeart/2005/8/layout/cycle5"/>
    <dgm:cxn modelId="{BEDAE16F-BE25-4A40-AA27-EDF6F2FF1F04}" type="presParOf" srcId="{CC2B1656-0714-4D69-8C91-CCBE7CAD7B08}" destId="{97710C53-D5E2-41DE-AA9A-70E481BDF040}" srcOrd="10" destOrd="0" presId="urn:microsoft.com/office/officeart/2005/8/layout/cycle5"/>
    <dgm:cxn modelId="{B29516BF-430E-4FC3-B0A4-2845673C107D}" type="presParOf" srcId="{CC2B1656-0714-4D69-8C91-CCBE7CAD7B08}" destId="{4923F1A1-41D9-475E-8D5B-3E87738BD7EC}" srcOrd="11" destOrd="0" presId="urn:microsoft.com/office/officeart/2005/8/layout/cycle5"/>
    <dgm:cxn modelId="{3D080BED-348F-4F9F-AEBA-90352E61E540}" type="presParOf" srcId="{CC2B1656-0714-4D69-8C91-CCBE7CAD7B08}" destId="{1F5CCB08-40C2-4FF2-9B9E-19132D683C76}" srcOrd="12" destOrd="0" presId="urn:microsoft.com/office/officeart/2005/8/layout/cycle5"/>
    <dgm:cxn modelId="{6BECB5F4-2DE7-40BC-BE61-FC5D9138E8E2}" type="presParOf" srcId="{CC2B1656-0714-4D69-8C91-CCBE7CAD7B08}" destId="{16C6BD8A-F20F-4C6E-B6CB-72B96D4EEDD5}" srcOrd="13" destOrd="0" presId="urn:microsoft.com/office/officeart/2005/8/layout/cycle5"/>
    <dgm:cxn modelId="{EAFD5082-C505-4B92-9590-A66BD35AB6E5}" type="presParOf" srcId="{CC2B1656-0714-4D69-8C91-CCBE7CAD7B08}" destId="{74551B39-2988-49C1-BCA7-C8F6E5959F1E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96B557D-D713-4D8F-B113-34E9C17912C3}" type="doc">
      <dgm:prSet loTypeId="urn:microsoft.com/office/officeart/2005/8/layout/hierarchy2" loCatId="hierarchy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5DD7B6E5-0EA2-4BCE-B9C6-77C862EAA96D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60924124-956A-41B5-8F97-EF4EC3C6494F}" type="parTrans" cxnId="{634EBA54-CF34-4CDC-845A-154F94BB4523}">
      <dgm:prSet/>
      <dgm:spPr/>
      <dgm:t>
        <a:bodyPr/>
        <a:lstStyle/>
        <a:p>
          <a:endParaRPr lang="en-US"/>
        </a:p>
      </dgm:t>
    </dgm:pt>
    <dgm:pt modelId="{D26B05DE-34F2-4114-BA53-96A494C38185}" type="sibTrans" cxnId="{634EBA54-CF34-4CDC-845A-154F94BB4523}">
      <dgm:prSet/>
      <dgm:spPr/>
      <dgm:t>
        <a:bodyPr/>
        <a:lstStyle/>
        <a:p>
          <a:endParaRPr lang="en-US"/>
        </a:p>
      </dgm:t>
    </dgm:pt>
    <dgm:pt modelId="{65DB4F09-2F83-486E-8628-EF32486B89C4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C7E57113-F2E8-4653-8451-28C3E9145B8C}" type="parTrans" cxnId="{2800002C-C4C9-441F-BAF6-E7CD7D5415ED}">
      <dgm:prSet/>
      <dgm:spPr/>
      <dgm:t>
        <a:bodyPr/>
        <a:lstStyle/>
        <a:p>
          <a:endParaRPr lang="en-US"/>
        </a:p>
      </dgm:t>
    </dgm:pt>
    <dgm:pt modelId="{D0C07EDF-552F-4D31-BE53-65B89275DF32}" type="sibTrans" cxnId="{2800002C-C4C9-441F-BAF6-E7CD7D5415ED}">
      <dgm:prSet/>
      <dgm:spPr/>
      <dgm:t>
        <a:bodyPr/>
        <a:lstStyle/>
        <a:p>
          <a:endParaRPr lang="en-US"/>
        </a:p>
      </dgm:t>
    </dgm:pt>
    <dgm:pt modelId="{E7B322BC-CDF7-41B2-A34F-9BFB023ECC52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7B04A215-C6B8-4663-ABEB-9FFD80E1B88C}" type="parTrans" cxnId="{E1B4C530-7420-4447-911D-CE9E00F7EF2A}">
      <dgm:prSet/>
      <dgm:spPr/>
      <dgm:t>
        <a:bodyPr/>
        <a:lstStyle/>
        <a:p>
          <a:endParaRPr lang="en-US"/>
        </a:p>
      </dgm:t>
    </dgm:pt>
    <dgm:pt modelId="{7F86FBFF-70F2-4D7F-B7AA-ABA9C78AB1DD}" type="sibTrans" cxnId="{E1B4C530-7420-4447-911D-CE9E00F7EF2A}">
      <dgm:prSet/>
      <dgm:spPr/>
      <dgm:t>
        <a:bodyPr/>
        <a:lstStyle/>
        <a:p>
          <a:endParaRPr lang="en-US"/>
        </a:p>
      </dgm:t>
    </dgm:pt>
    <dgm:pt modelId="{52D48411-A0D6-4F0B-B89D-AAC65EF4893D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169DBD25-1725-439D-A915-46D2D3CF82C3}" type="parTrans" cxnId="{FF9135ED-D12D-4373-868E-F4C505B359CE}">
      <dgm:prSet/>
      <dgm:spPr/>
      <dgm:t>
        <a:bodyPr/>
        <a:lstStyle/>
        <a:p>
          <a:endParaRPr lang="en-US"/>
        </a:p>
      </dgm:t>
    </dgm:pt>
    <dgm:pt modelId="{DC9C584F-91DA-40B8-981C-721F9BF9F77D}" type="sibTrans" cxnId="{FF9135ED-D12D-4373-868E-F4C505B359CE}">
      <dgm:prSet/>
      <dgm:spPr/>
      <dgm:t>
        <a:bodyPr/>
        <a:lstStyle/>
        <a:p>
          <a:endParaRPr lang="en-US"/>
        </a:p>
      </dgm:t>
    </dgm:pt>
    <dgm:pt modelId="{70A4F168-5142-4865-9FFE-234C514096D3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12593329-61D4-4DDA-80C4-8E9346F279E6}" type="parTrans" cxnId="{BD6FC43C-9498-4B50-B7A3-7464490AC57A}">
      <dgm:prSet/>
      <dgm:spPr/>
      <dgm:t>
        <a:bodyPr/>
        <a:lstStyle/>
        <a:p>
          <a:endParaRPr lang="en-US"/>
        </a:p>
      </dgm:t>
    </dgm:pt>
    <dgm:pt modelId="{4BADE4AB-67EB-4185-B42F-4402E11F98E5}" type="sibTrans" cxnId="{BD6FC43C-9498-4B50-B7A3-7464490AC57A}">
      <dgm:prSet/>
      <dgm:spPr/>
      <dgm:t>
        <a:bodyPr/>
        <a:lstStyle/>
        <a:p>
          <a:endParaRPr lang="en-US"/>
        </a:p>
      </dgm:t>
    </dgm:pt>
    <dgm:pt modelId="{F16F1D0C-1908-4F65-B3FB-7090A805D866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EC6AC861-C0B1-4590-AC08-F544FB750AE4}" type="parTrans" cxnId="{127000D3-EC3B-41D2-8C7B-2AD102C3A392}">
      <dgm:prSet/>
      <dgm:spPr/>
      <dgm:t>
        <a:bodyPr/>
        <a:lstStyle/>
        <a:p>
          <a:endParaRPr lang="en-US"/>
        </a:p>
      </dgm:t>
    </dgm:pt>
    <dgm:pt modelId="{85BB1C98-4C46-4778-AC08-8A2EFF71574F}" type="sibTrans" cxnId="{127000D3-EC3B-41D2-8C7B-2AD102C3A392}">
      <dgm:prSet/>
      <dgm:spPr/>
      <dgm:t>
        <a:bodyPr/>
        <a:lstStyle/>
        <a:p>
          <a:endParaRPr lang="en-US"/>
        </a:p>
      </dgm:t>
    </dgm:pt>
    <dgm:pt modelId="{80B1E2BD-09C5-41A7-B0EE-E462BF44BADC}" type="pres">
      <dgm:prSet presAssocID="{B96B557D-D713-4D8F-B113-34E9C17912C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80B0AD4-87B5-479F-9B5F-37F5633D0A5D}" type="pres">
      <dgm:prSet presAssocID="{5DD7B6E5-0EA2-4BCE-B9C6-77C862EAA96D}" presName="root1" presStyleCnt="0"/>
      <dgm:spPr/>
    </dgm:pt>
    <dgm:pt modelId="{156826B9-5A27-4601-9D4C-2A6D730DCBBC}" type="pres">
      <dgm:prSet presAssocID="{5DD7B6E5-0EA2-4BCE-B9C6-77C862EAA96D}" presName="LevelOneTextNode" presStyleLbl="node0" presStyleIdx="0" presStyleCnt="1">
        <dgm:presLayoutVars>
          <dgm:chPref val="3"/>
        </dgm:presLayoutVars>
      </dgm:prSet>
      <dgm:spPr/>
    </dgm:pt>
    <dgm:pt modelId="{B20C4645-DF2B-4E53-B68B-4377742AD25E}" type="pres">
      <dgm:prSet presAssocID="{5DD7B6E5-0EA2-4BCE-B9C6-77C862EAA96D}" presName="level2hierChild" presStyleCnt="0"/>
      <dgm:spPr/>
    </dgm:pt>
    <dgm:pt modelId="{39F8A273-8668-4C25-8E89-A097FB9E28EC}" type="pres">
      <dgm:prSet presAssocID="{C7E57113-F2E8-4653-8451-28C3E9145B8C}" presName="conn2-1" presStyleLbl="parChTrans1D2" presStyleIdx="0" presStyleCnt="2"/>
      <dgm:spPr/>
    </dgm:pt>
    <dgm:pt modelId="{CE58BE13-6AD2-4F69-A91E-3D0A153EEF70}" type="pres">
      <dgm:prSet presAssocID="{C7E57113-F2E8-4653-8451-28C3E9145B8C}" presName="connTx" presStyleLbl="parChTrans1D2" presStyleIdx="0" presStyleCnt="2"/>
      <dgm:spPr/>
    </dgm:pt>
    <dgm:pt modelId="{182A9CD0-4859-4418-98AD-41477C2416B2}" type="pres">
      <dgm:prSet presAssocID="{65DB4F09-2F83-486E-8628-EF32486B89C4}" presName="root2" presStyleCnt="0"/>
      <dgm:spPr/>
    </dgm:pt>
    <dgm:pt modelId="{ED95675E-DD67-432E-AB51-88A3571B5B93}" type="pres">
      <dgm:prSet presAssocID="{65DB4F09-2F83-486E-8628-EF32486B89C4}" presName="LevelTwoTextNode" presStyleLbl="node2" presStyleIdx="0" presStyleCnt="2">
        <dgm:presLayoutVars>
          <dgm:chPref val="3"/>
        </dgm:presLayoutVars>
      </dgm:prSet>
      <dgm:spPr/>
    </dgm:pt>
    <dgm:pt modelId="{2C9E7CB8-D401-4F1C-88AC-06DBDAD5CB32}" type="pres">
      <dgm:prSet presAssocID="{65DB4F09-2F83-486E-8628-EF32486B89C4}" presName="level3hierChild" presStyleCnt="0"/>
      <dgm:spPr/>
    </dgm:pt>
    <dgm:pt modelId="{520A8C2F-D1FC-45CC-87A9-BA9B145EC5E0}" type="pres">
      <dgm:prSet presAssocID="{7B04A215-C6B8-4663-ABEB-9FFD80E1B88C}" presName="conn2-1" presStyleLbl="parChTrans1D3" presStyleIdx="0" presStyleCnt="3"/>
      <dgm:spPr/>
    </dgm:pt>
    <dgm:pt modelId="{1008B747-B3DD-4D28-9D00-192C35FF304D}" type="pres">
      <dgm:prSet presAssocID="{7B04A215-C6B8-4663-ABEB-9FFD80E1B88C}" presName="connTx" presStyleLbl="parChTrans1D3" presStyleIdx="0" presStyleCnt="3"/>
      <dgm:spPr/>
    </dgm:pt>
    <dgm:pt modelId="{285AE366-F9CA-4100-A25A-6D005BB2A30A}" type="pres">
      <dgm:prSet presAssocID="{E7B322BC-CDF7-41B2-A34F-9BFB023ECC52}" presName="root2" presStyleCnt="0"/>
      <dgm:spPr/>
    </dgm:pt>
    <dgm:pt modelId="{A629A569-C5EE-4134-81ED-23D743DB186B}" type="pres">
      <dgm:prSet presAssocID="{E7B322BC-CDF7-41B2-A34F-9BFB023ECC52}" presName="LevelTwoTextNode" presStyleLbl="node3" presStyleIdx="0" presStyleCnt="3">
        <dgm:presLayoutVars>
          <dgm:chPref val="3"/>
        </dgm:presLayoutVars>
      </dgm:prSet>
      <dgm:spPr/>
    </dgm:pt>
    <dgm:pt modelId="{F91DDFBB-82D3-425A-A9AD-CD6D4103ACFD}" type="pres">
      <dgm:prSet presAssocID="{E7B322BC-CDF7-41B2-A34F-9BFB023ECC52}" presName="level3hierChild" presStyleCnt="0"/>
      <dgm:spPr/>
    </dgm:pt>
    <dgm:pt modelId="{91BD8A85-DC0C-49C6-BDAF-04F0640A6B66}" type="pres">
      <dgm:prSet presAssocID="{169DBD25-1725-439D-A915-46D2D3CF82C3}" presName="conn2-1" presStyleLbl="parChTrans1D3" presStyleIdx="1" presStyleCnt="3"/>
      <dgm:spPr/>
    </dgm:pt>
    <dgm:pt modelId="{7CBE22E0-DA63-4275-904C-B6F15042381A}" type="pres">
      <dgm:prSet presAssocID="{169DBD25-1725-439D-A915-46D2D3CF82C3}" presName="connTx" presStyleLbl="parChTrans1D3" presStyleIdx="1" presStyleCnt="3"/>
      <dgm:spPr/>
    </dgm:pt>
    <dgm:pt modelId="{44605F08-B310-49F8-8A17-6FE8F8B14D7D}" type="pres">
      <dgm:prSet presAssocID="{52D48411-A0D6-4F0B-B89D-AAC65EF4893D}" presName="root2" presStyleCnt="0"/>
      <dgm:spPr/>
    </dgm:pt>
    <dgm:pt modelId="{11070E5C-086A-4BDA-9ED0-A3AA31958916}" type="pres">
      <dgm:prSet presAssocID="{52D48411-A0D6-4F0B-B89D-AAC65EF4893D}" presName="LevelTwoTextNode" presStyleLbl="node3" presStyleIdx="1" presStyleCnt="3">
        <dgm:presLayoutVars>
          <dgm:chPref val="3"/>
        </dgm:presLayoutVars>
      </dgm:prSet>
      <dgm:spPr/>
    </dgm:pt>
    <dgm:pt modelId="{7267BBBF-0AD1-4F14-BF6A-FA20C6456F9E}" type="pres">
      <dgm:prSet presAssocID="{52D48411-A0D6-4F0B-B89D-AAC65EF4893D}" presName="level3hierChild" presStyleCnt="0"/>
      <dgm:spPr/>
    </dgm:pt>
    <dgm:pt modelId="{AA594A4E-CE98-49D9-88DE-EDCD94C07774}" type="pres">
      <dgm:prSet presAssocID="{12593329-61D4-4DDA-80C4-8E9346F279E6}" presName="conn2-1" presStyleLbl="parChTrans1D2" presStyleIdx="1" presStyleCnt="2"/>
      <dgm:spPr/>
    </dgm:pt>
    <dgm:pt modelId="{42E672A1-1017-4469-B68A-AEF5BC496C01}" type="pres">
      <dgm:prSet presAssocID="{12593329-61D4-4DDA-80C4-8E9346F279E6}" presName="connTx" presStyleLbl="parChTrans1D2" presStyleIdx="1" presStyleCnt="2"/>
      <dgm:spPr/>
    </dgm:pt>
    <dgm:pt modelId="{9BD87F34-A4C0-4E12-9207-AFD24AB087EA}" type="pres">
      <dgm:prSet presAssocID="{70A4F168-5142-4865-9FFE-234C514096D3}" presName="root2" presStyleCnt="0"/>
      <dgm:spPr/>
    </dgm:pt>
    <dgm:pt modelId="{8533E34B-6723-4ED2-89BF-6C5B81345210}" type="pres">
      <dgm:prSet presAssocID="{70A4F168-5142-4865-9FFE-234C514096D3}" presName="LevelTwoTextNode" presStyleLbl="node2" presStyleIdx="1" presStyleCnt="2">
        <dgm:presLayoutVars>
          <dgm:chPref val="3"/>
        </dgm:presLayoutVars>
      </dgm:prSet>
      <dgm:spPr/>
    </dgm:pt>
    <dgm:pt modelId="{EDFA1852-5F3C-468E-A392-5BA2BABC62E3}" type="pres">
      <dgm:prSet presAssocID="{70A4F168-5142-4865-9FFE-234C514096D3}" presName="level3hierChild" presStyleCnt="0"/>
      <dgm:spPr/>
    </dgm:pt>
    <dgm:pt modelId="{AC79950D-F15B-498E-80FF-65C6460DE1BC}" type="pres">
      <dgm:prSet presAssocID="{EC6AC861-C0B1-4590-AC08-F544FB750AE4}" presName="conn2-1" presStyleLbl="parChTrans1D3" presStyleIdx="2" presStyleCnt="3"/>
      <dgm:spPr/>
    </dgm:pt>
    <dgm:pt modelId="{9261C621-9F31-41BC-9CF7-58ABBA503874}" type="pres">
      <dgm:prSet presAssocID="{EC6AC861-C0B1-4590-AC08-F544FB750AE4}" presName="connTx" presStyleLbl="parChTrans1D3" presStyleIdx="2" presStyleCnt="3"/>
      <dgm:spPr/>
    </dgm:pt>
    <dgm:pt modelId="{07947C9A-7014-4FCD-93F0-F0C8D8212740}" type="pres">
      <dgm:prSet presAssocID="{F16F1D0C-1908-4F65-B3FB-7090A805D866}" presName="root2" presStyleCnt="0"/>
      <dgm:spPr/>
    </dgm:pt>
    <dgm:pt modelId="{D6AE02CA-EF8E-4414-A27F-3B5EF4DF6711}" type="pres">
      <dgm:prSet presAssocID="{F16F1D0C-1908-4F65-B3FB-7090A805D866}" presName="LevelTwoTextNode" presStyleLbl="node3" presStyleIdx="2" presStyleCnt="3">
        <dgm:presLayoutVars>
          <dgm:chPref val="3"/>
        </dgm:presLayoutVars>
      </dgm:prSet>
      <dgm:spPr/>
    </dgm:pt>
    <dgm:pt modelId="{E99202EC-8FA6-4934-990F-2DB19DAE7E1B}" type="pres">
      <dgm:prSet presAssocID="{F16F1D0C-1908-4F65-B3FB-7090A805D866}" presName="level3hierChild" presStyleCnt="0"/>
      <dgm:spPr/>
    </dgm:pt>
  </dgm:ptLst>
  <dgm:cxnLst>
    <dgm:cxn modelId="{634EBA54-CF34-4CDC-845A-154F94BB4523}" srcId="{B96B557D-D713-4D8F-B113-34E9C17912C3}" destId="{5DD7B6E5-0EA2-4BCE-B9C6-77C862EAA96D}" srcOrd="0" destOrd="0" parTransId="{60924124-956A-41B5-8F97-EF4EC3C6494F}" sibTransId="{D26B05DE-34F2-4114-BA53-96A494C38185}"/>
    <dgm:cxn modelId="{98A55BCA-6F13-4DEE-AF1C-AE06CDCE1197}" type="presOf" srcId="{C7E57113-F2E8-4653-8451-28C3E9145B8C}" destId="{39F8A273-8668-4C25-8E89-A097FB9E28EC}" srcOrd="0" destOrd="0" presId="urn:microsoft.com/office/officeart/2005/8/layout/hierarchy2"/>
    <dgm:cxn modelId="{BD6FC43C-9498-4B50-B7A3-7464490AC57A}" srcId="{5DD7B6E5-0EA2-4BCE-B9C6-77C862EAA96D}" destId="{70A4F168-5142-4865-9FFE-234C514096D3}" srcOrd="1" destOrd="0" parTransId="{12593329-61D4-4DDA-80C4-8E9346F279E6}" sibTransId="{4BADE4AB-67EB-4185-B42F-4402E11F98E5}"/>
    <dgm:cxn modelId="{724FB4E5-B079-40D4-8480-2EA51EB9A120}" type="presOf" srcId="{65DB4F09-2F83-486E-8628-EF32486B89C4}" destId="{ED95675E-DD67-432E-AB51-88A3571B5B93}" srcOrd="0" destOrd="0" presId="urn:microsoft.com/office/officeart/2005/8/layout/hierarchy2"/>
    <dgm:cxn modelId="{F9A2EE1A-62AD-400D-870E-654F406EC007}" type="presOf" srcId="{B96B557D-D713-4D8F-B113-34E9C17912C3}" destId="{80B1E2BD-09C5-41A7-B0EE-E462BF44BADC}" srcOrd="0" destOrd="0" presId="urn:microsoft.com/office/officeart/2005/8/layout/hierarchy2"/>
    <dgm:cxn modelId="{F4A7F06D-8BD2-4929-8FFB-6F8071C02A8F}" type="presOf" srcId="{12593329-61D4-4DDA-80C4-8E9346F279E6}" destId="{42E672A1-1017-4469-B68A-AEF5BC496C01}" srcOrd="1" destOrd="0" presId="urn:microsoft.com/office/officeart/2005/8/layout/hierarchy2"/>
    <dgm:cxn modelId="{5B5437EF-4198-49F1-87DF-7640F126B2ED}" type="presOf" srcId="{169DBD25-1725-439D-A915-46D2D3CF82C3}" destId="{7CBE22E0-DA63-4275-904C-B6F15042381A}" srcOrd="1" destOrd="0" presId="urn:microsoft.com/office/officeart/2005/8/layout/hierarchy2"/>
    <dgm:cxn modelId="{E688DB5A-849E-4C94-BBEA-19723BC8FEB9}" type="presOf" srcId="{5DD7B6E5-0EA2-4BCE-B9C6-77C862EAA96D}" destId="{156826B9-5A27-4601-9D4C-2A6D730DCBBC}" srcOrd="0" destOrd="0" presId="urn:microsoft.com/office/officeart/2005/8/layout/hierarchy2"/>
    <dgm:cxn modelId="{6BB39740-2892-4462-B1C9-E13720CE67EC}" type="presOf" srcId="{7B04A215-C6B8-4663-ABEB-9FFD80E1B88C}" destId="{520A8C2F-D1FC-45CC-87A9-BA9B145EC5E0}" srcOrd="0" destOrd="0" presId="urn:microsoft.com/office/officeart/2005/8/layout/hierarchy2"/>
    <dgm:cxn modelId="{FF9135ED-D12D-4373-868E-F4C505B359CE}" srcId="{65DB4F09-2F83-486E-8628-EF32486B89C4}" destId="{52D48411-A0D6-4F0B-B89D-AAC65EF4893D}" srcOrd="1" destOrd="0" parTransId="{169DBD25-1725-439D-A915-46D2D3CF82C3}" sibTransId="{DC9C584F-91DA-40B8-981C-721F9BF9F77D}"/>
    <dgm:cxn modelId="{BF85BE3A-9E14-4B9A-B9EE-B939549683BC}" type="presOf" srcId="{C7E57113-F2E8-4653-8451-28C3E9145B8C}" destId="{CE58BE13-6AD2-4F69-A91E-3D0A153EEF70}" srcOrd="1" destOrd="0" presId="urn:microsoft.com/office/officeart/2005/8/layout/hierarchy2"/>
    <dgm:cxn modelId="{E1B4C530-7420-4447-911D-CE9E00F7EF2A}" srcId="{65DB4F09-2F83-486E-8628-EF32486B89C4}" destId="{E7B322BC-CDF7-41B2-A34F-9BFB023ECC52}" srcOrd="0" destOrd="0" parTransId="{7B04A215-C6B8-4663-ABEB-9FFD80E1B88C}" sibTransId="{7F86FBFF-70F2-4D7F-B7AA-ABA9C78AB1DD}"/>
    <dgm:cxn modelId="{2800002C-C4C9-441F-BAF6-E7CD7D5415ED}" srcId="{5DD7B6E5-0EA2-4BCE-B9C6-77C862EAA96D}" destId="{65DB4F09-2F83-486E-8628-EF32486B89C4}" srcOrd="0" destOrd="0" parTransId="{C7E57113-F2E8-4653-8451-28C3E9145B8C}" sibTransId="{D0C07EDF-552F-4D31-BE53-65B89275DF32}"/>
    <dgm:cxn modelId="{AE560D34-01B5-49A8-A137-50577A2E4136}" type="presOf" srcId="{70A4F168-5142-4865-9FFE-234C514096D3}" destId="{8533E34B-6723-4ED2-89BF-6C5B81345210}" srcOrd="0" destOrd="0" presId="urn:microsoft.com/office/officeart/2005/8/layout/hierarchy2"/>
    <dgm:cxn modelId="{89FF0A06-45A2-470B-9DE8-4E7A346E35C6}" type="presOf" srcId="{12593329-61D4-4DDA-80C4-8E9346F279E6}" destId="{AA594A4E-CE98-49D9-88DE-EDCD94C07774}" srcOrd="0" destOrd="0" presId="urn:microsoft.com/office/officeart/2005/8/layout/hierarchy2"/>
    <dgm:cxn modelId="{127000D3-EC3B-41D2-8C7B-2AD102C3A392}" srcId="{70A4F168-5142-4865-9FFE-234C514096D3}" destId="{F16F1D0C-1908-4F65-B3FB-7090A805D866}" srcOrd="0" destOrd="0" parTransId="{EC6AC861-C0B1-4590-AC08-F544FB750AE4}" sibTransId="{85BB1C98-4C46-4778-AC08-8A2EFF71574F}"/>
    <dgm:cxn modelId="{B6F6326F-04D0-4443-899C-9720DF030A7B}" type="presOf" srcId="{E7B322BC-CDF7-41B2-A34F-9BFB023ECC52}" destId="{A629A569-C5EE-4134-81ED-23D743DB186B}" srcOrd="0" destOrd="0" presId="urn:microsoft.com/office/officeart/2005/8/layout/hierarchy2"/>
    <dgm:cxn modelId="{A328847E-6200-461E-B1E5-BADE7916C7BA}" type="presOf" srcId="{7B04A215-C6B8-4663-ABEB-9FFD80E1B88C}" destId="{1008B747-B3DD-4D28-9D00-192C35FF304D}" srcOrd="1" destOrd="0" presId="urn:microsoft.com/office/officeart/2005/8/layout/hierarchy2"/>
    <dgm:cxn modelId="{041F9A04-75B3-48B8-8FB7-4F3C5DB9A966}" type="presOf" srcId="{EC6AC861-C0B1-4590-AC08-F544FB750AE4}" destId="{9261C621-9F31-41BC-9CF7-58ABBA503874}" srcOrd="1" destOrd="0" presId="urn:microsoft.com/office/officeart/2005/8/layout/hierarchy2"/>
    <dgm:cxn modelId="{5AA30B9B-3943-4ED7-9030-4391A8C0291C}" type="presOf" srcId="{52D48411-A0D6-4F0B-B89D-AAC65EF4893D}" destId="{11070E5C-086A-4BDA-9ED0-A3AA31958916}" srcOrd="0" destOrd="0" presId="urn:microsoft.com/office/officeart/2005/8/layout/hierarchy2"/>
    <dgm:cxn modelId="{CB9089A1-8EC8-44DF-810E-7914A673A236}" type="presOf" srcId="{169DBD25-1725-439D-A915-46D2D3CF82C3}" destId="{91BD8A85-DC0C-49C6-BDAF-04F0640A6B66}" srcOrd="0" destOrd="0" presId="urn:microsoft.com/office/officeart/2005/8/layout/hierarchy2"/>
    <dgm:cxn modelId="{C75FAF1B-71B5-469E-AC8D-5FC8940C80BD}" type="presOf" srcId="{F16F1D0C-1908-4F65-B3FB-7090A805D866}" destId="{D6AE02CA-EF8E-4414-A27F-3B5EF4DF6711}" srcOrd="0" destOrd="0" presId="urn:microsoft.com/office/officeart/2005/8/layout/hierarchy2"/>
    <dgm:cxn modelId="{C1ACADD9-BF50-4BD4-9A98-D69F1153FB6C}" type="presOf" srcId="{EC6AC861-C0B1-4590-AC08-F544FB750AE4}" destId="{AC79950D-F15B-498E-80FF-65C6460DE1BC}" srcOrd="0" destOrd="0" presId="urn:microsoft.com/office/officeart/2005/8/layout/hierarchy2"/>
    <dgm:cxn modelId="{F82041E7-467B-4BA1-BBC8-2FFDBEF8D178}" type="presParOf" srcId="{80B1E2BD-09C5-41A7-B0EE-E462BF44BADC}" destId="{780B0AD4-87B5-479F-9B5F-37F5633D0A5D}" srcOrd="0" destOrd="0" presId="urn:microsoft.com/office/officeart/2005/8/layout/hierarchy2"/>
    <dgm:cxn modelId="{017BAD1D-9A3B-40D1-9454-E6626C69BA8C}" type="presParOf" srcId="{780B0AD4-87B5-479F-9B5F-37F5633D0A5D}" destId="{156826B9-5A27-4601-9D4C-2A6D730DCBBC}" srcOrd="0" destOrd="0" presId="urn:microsoft.com/office/officeart/2005/8/layout/hierarchy2"/>
    <dgm:cxn modelId="{EBC917C1-08F0-43F7-9FB7-6D088612FCC9}" type="presParOf" srcId="{780B0AD4-87B5-479F-9B5F-37F5633D0A5D}" destId="{B20C4645-DF2B-4E53-B68B-4377742AD25E}" srcOrd="1" destOrd="0" presId="urn:microsoft.com/office/officeart/2005/8/layout/hierarchy2"/>
    <dgm:cxn modelId="{F321712F-8065-45A6-9632-85029BEC2729}" type="presParOf" srcId="{B20C4645-DF2B-4E53-B68B-4377742AD25E}" destId="{39F8A273-8668-4C25-8E89-A097FB9E28EC}" srcOrd="0" destOrd="0" presId="urn:microsoft.com/office/officeart/2005/8/layout/hierarchy2"/>
    <dgm:cxn modelId="{340D11DA-5E23-4F23-AA64-0690B87835D3}" type="presParOf" srcId="{39F8A273-8668-4C25-8E89-A097FB9E28EC}" destId="{CE58BE13-6AD2-4F69-A91E-3D0A153EEF70}" srcOrd="0" destOrd="0" presId="urn:microsoft.com/office/officeart/2005/8/layout/hierarchy2"/>
    <dgm:cxn modelId="{1DFD1D11-5F6B-4206-8054-9EAB66AB9A39}" type="presParOf" srcId="{B20C4645-DF2B-4E53-B68B-4377742AD25E}" destId="{182A9CD0-4859-4418-98AD-41477C2416B2}" srcOrd="1" destOrd="0" presId="urn:microsoft.com/office/officeart/2005/8/layout/hierarchy2"/>
    <dgm:cxn modelId="{31279C20-B6D0-4506-A9C2-ABDC00D72B17}" type="presParOf" srcId="{182A9CD0-4859-4418-98AD-41477C2416B2}" destId="{ED95675E-DD67-432E-AB51-88A3571B5B93}" srcOrd="0" destOrd="0" presId="urn:microsoft.com/office/officeart/2005/8/layout/hierarchy2"/>
    <dgm:cxn modelId="{030AEC0C-AE6B-4BDB-97D2-DC40EAE0A8FB}" type="presParOf" srcId="{182A9CD0-4859-4418-98AD-41477C2416B2}" destId="{2C9E7CB8-D401-4F1C-88AC-06DBDAD5CB32}" srcOrd="1" destOrd="0" presId="urn:microsoft.com/office/officeart/2005/8/layout/hierarchy2"/>
    <dgm:cxn modelId="{309E8080-95F6-4302-809E-8D8812B2FB69}" type="presParOf" srcId="{2C9E7CB8-D401-4F1C-88AC-06DBDAD5CB32}" destId="{520A8C2F-D1FC-45CC-87A9-BA9B145EC5E0}" srcOrd="0" destOrd="0" presId="urn:microsoft.com/office/officeart/2005/8/layout/hierarchy2"/>
    <dgm:cxn modelId="{D243969A-D523-4519-9D8D-F3B2EF19DF35}" type="presParOf" srcId="{520A8C2F-D1FC-45CC-87A9-BA9B145EC5E0}" destId="{1008B747-B3DD-4D28-9D00-192C35FF304D}" srcOrd="0" destOrd="0" presId="urn:microsoft.com/office/officeart/2005/8/layout/hierarchy2"/>
    <dgm:cxn modelId="{E307D5B3-62F6-4C3C-A964-3CB72A386188}" type="presParOf" srcId="{2C9E7CB8-D401-4F1C-88AC-06DBDAD5CB32}" destId="{285AE366-F9CA-4100-A25A-6D005BB2A30A}" srcOrd="1" destOrd="0" presId="urn:microsoft.com/office/officeart/2005/8/layout/hierarchy2"/>
    <dgm:cxn modelId="{27A0EB94-431B-4091-8B0B-5D69BB956317}" type="presParOf" srcId="{285AE366-F9CA-4100-A25A-6D005BB2A30A}" destId="{A629A569-C5EE-4134-81ED-23D743DB186B}" srcOrd="0" destOrd="0" presId="urn:microsoft.com/office/officeart/2005/8/layout/hierarchy2"/>
    <dgm:cxn modelId="{74BAE2CA-5B55-4770-AB78-B4EAC4CDD1AD}" type="presParOf" srcId="{285AE366-F9CA-4100-A25A-6D005BB2A30A}" destId="{F91DDFBB-82D3-425A-A9AD-CD6D4103ACFD}" srcOrd="1" destOrd="0" presId="urn:microsoft.com/office/officeart/2005/8/layout/hierarchy2"/>
    <dgm:cxn modelId="{A4B7D7C4-DABC-472D-92E6-5885421BD0A0}" type="presParOf" srcId="{2C9E7CB8-D401-4F1C-88AC-06DBDAD5CB32}" destId="{91BD8A85-DC0C-49C6-BDAF-04F0640A6B66}" srcOrd="2" destOrd="0" presId="urn:microsoft.com/office/officeart/2005/8/layout/hierarchy2"/>
    <dgm:cxn modelId="{71C2CA5B-E983-4437-8721-692674CE3F66}" type="presParOf" srcId="{91BD8A85-DC0C-49C6-BDAF-04F0640A6B66}" destId="{7CBE22E0-DA63-4275-904C-B6F15042381A}" srcOrd="0" destOrd="0" presId="urn:microsoft.com/office/officeart/2005/8/layout/hierarchy2"/>
    <dgm:cxn modelId="{27704E8B-E9CD-4B43-A86F-45D6D95A6678}" type="presParOf" srcId="{2C9E7CB8-D401-4F1C-88AC-06DBDAD5CB32}" destId="{44605F08-B310-49F8-8A17-6FE8F8B14D7D}" srcOrd="3" destOrd="0" presId="urn:microsoft.com/office/officeart/2005/8/layout/hierarchy2"/>
    <dgm:cxn modelId="{1A38EB0F-C31A-45DD-B07B-3530891BFAED}" type="presParOf" srcId="{44605F08-B310-49F8-8A17-6FE8F8B14D7D}" destId="{11070E5C-086A-4BDA-9ED0-A3AA31958916}" srcOrd="0" destOrd="0" presId="urn:microsoft.com/office/officeart/2005/8/layout/hierarchy2"/>
    <dgm:cxn modelId="{63150967-C833-431B-BAB0-5C022042A636}" type="presParOf" srcId="{44605F08-B310-49F8-8A17-6FE8F8B14D7D}" destId="{7267BBBF-0AD1-4F14-BF6A-FA20C6456F9E}" srcOrd="1" destOrd="0" presId="urn:microsoft.com/office/officeart/2005/8/layout/hierarchy2"/>
    <dgm:cxn modelId="{FE9B5773-0B89-435F-A4A3-577E41AC835D}" type="presParOf" srcId="{B20C4645-DF2B-4E53-B68B-4377742AD25E}" destId="{AA594A4E-CE98-49D9-88DE-EDCD94C07774}" srcOrd="2" destOrd="0" presId="urn:microsoft.com/office/officeart/2005/8/layout/hierarchy2"/>
    <dgm:cxn modelId="{CC4A692F-44A1-44CB-A515-8D4B51CDFC6C}" type="presParOf" srcId="{AA594A4E-CE98-49D9-88DE-EDCD94C07774}" destId="{42E672A1-1017-4469-B68A-AEF5BC496C01}" srcOrd="0" destOrd="0" presId="urn:microsoft.com/office/officeart/2005/8/layout/hierarchy2"/>
    <dgm:cxn modelId="{66892513-6B35-49C2-ACDC-E4F49ED46942}" type="presParOf" srcId="{B20C4645-DF2B-4E53-B68B-4377742AD25E}" destId="{9BD87F34-A4C0-4E12-9207-AFD24AB087EA}" srcOrd="3" destOrd="0" presId="urn:microsoft.com/office/officeart/2005/8/layout/hierarchy2"/>
    <dgm:cxn modelId="{631FD714-F001-4C0E-BAE6-8ED79F610BD9}" type="presParOf" srcId="{9BD87F34-A4C0-4E12-9207-AFD24AB087EA}" destId="{8533E34B-6723-4ED2-89BF-6C5B81345210}" srcOrd="0" destOrd="0" presId="urn:microsoft.com/office/officeart/2005/8/layout/hierarchy2"/>
    <dgm:cxn modelId="{51052976-1D53-4B75-A93D-E5CB05983837}" type="presParOf" srcId="{9BD87F34-A4C0-4E12-9207-AFD24AB087EA}" destId="{EDFA1852-5F3C-468E-A392-5BA2BABC62E3}" srcOrd="1" destOrd="0" presId="urn:microsoft.com/office/officeart/2005/8/layout/hierarchy2"/>
    <dgm:cxn modelId="{2AE88439-6265-4FAA-82C6-33E8A62A0C2B}" type="presParOf" srcId="{EDFA1852-5F3C-468E-A392-5BA2BABC62E3}" destId="{AC79950D-F15B-498E-80FF-65C6460DE1BC}" srcOrd="0" destOrd="0" presId="urn:microsoft.com/office/officeart/2005/8/layout/hierarchy2"/>
    <dgm:cxn modelId="{4275D5C7-78B3-4E89-9D60-3A26F3C6A72B}" type="presParOf" srcId="{AC79950D-F15B-498E-80FF-65C6460DE1BC}" destId="{9261C621-9F31-41BC-9CF7-58ABBA503874}" srcOrd="0" destOrd="0" presId="urn:microsoft.com/office/officeart/2005/8/layout/hierarchy2"/>
    <dgm:cxn modelId="{BDE23B82-D48C-44C7-94B8-6F39228A2834}" type="presParOf" srcId="{EDFA1852-5F3C-468E-A392-5BA2BABC62E3}" destId="{07947C9A-7014-4FCD-93F0-F0C8D8212740}" srcOrd="1" destOrd="0" presId="urn:microsoft.com/office/officeart/2005/8/layout/hierarchy2"/>
    <dgm:cxn modelId="{CF3D6AE8-BCD8-4264-BE37-29AD0D561BDF}" type="presParOf" srcId="{07947C9A-7014-4FCD-93F0-F0C8D8212740}" destId="{D6AE02CA-EF8E-4414-A27F-3B5EF4DF6711}" srcOrd="0" destOrd="0" presId="urn:microsoft.com/office/officeart/2005/8/layout/hierarchy2"/>
    <dgm:cxn modelId="{2AD62B5F-F770-4042-9724-47EDDE14C925}" type="presParOf" srcId="{07947C9A-7014-4FCD-93F0-F0C8D8212740}" destId="{E99202EC-8FA6-4934-990F-2DB19DAE7E1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36E83FB-BDD3-4682-B397-ABFB19E4FA7C}" type="doc">
      <dgm:prSet loTypeId="urn:microsoft.com/office/officeart/2005/8/layout/funnel1" loCatId="relationship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174568E-4DED-4821-9291-2499C746A494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4C2F7DB6-3776-4A60-96E2-7A60C44DE7AE}" type="parTrans" cxnId="{612C565D-1510-4578-A5DE-F095F64D58F8}">
      <dgm:prSet/>
      <dgm:spPr/>
      <dgm:t>
        <a:bodyPr/>
        <a:lstStyle/>
        <a:p>
          <a:endParaRPr lang="en-US"/>
        </a:p>
      </dgm:t>
    </dgm:pt>
    <dgm:pt modelId="{C51D805C-E908-4AE2-9C91-B61FD4BC5ABB}" type="sibTrans" cxnId="{612C565D-1510-4578-A5DE-F095F64D58F8}">
      <dgm:prSet/>
      <dgm:spPr/>
      <dgm:t>
        <a:bodyPr/>
        <a:lstStyle/>
        <a:p>
          <a:endParaRPr lang="en-US"/>
        </a:p>
      </dgm:t>
    </dgm:pt>
    <dgm:pt modelId="{0BBE9D53-C08A-4674-97D6-FDA4D93874BD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182E6D37-9B0C-44A9-A280-FD879272C4BE}" type="parTrans" cxnId="{005E7E9A-3480-4D7A-83C5-2F9B8288DFCA}">
      <dgm:prSet/>
      <dgm:spPr/>
      <dgm:t>
        <a:bodyPr/>
        <a:lstStyle/>
        <a:p>
          <a:endParaRPr lang="en-US"/>
        </a:p>
      </dgm:t>
    </dgm:pt>
    <dgm:pt modelId="{E901F8F0-F39B-4401-A9AE-AF24BD8BB0C9}" type="sibTrans" cxnId="{005E7E9A-3480-4D7A-83C5-2F9B8288DFCA}">
      <dgm:prSet/>
      <dgm:spPr/>
      <dgm:t>
        <a:bodyPr/>
        <a:lstStyle/>
        <a:p>
          <a:endParaRPr lang="en-US"/>
        </a:p>
      </dgm:t>
    </dgm:pt>
    <dgm:pt modelId="{DB4D1423-4E16-482E-8419-08C6FA69470A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6BFADE3D-B26D-49F8-9B61-DAF47370C335}" type="parTrans" cxnId="{9F376AC2-3531-43FD-950C-2392899F2B4D}">
      <dgm:prSet/>
      <dgm:spPr/>
      <dgm:t>
        <a:bodyPr/>
        <a:lstStyle/>
        <a:p>
          <a:endParaRPr lang="en-US"/>
        </a:p>
      </dgm:t>
    </dgm:pt>
    <dgm:pt modelId="{B6CD6E5A-1A38-40B8-A986-D1BD73EBFA3F}" type="sibTrans" cxnId="{9F376AC2-3531-43FD-950C-2392899F2B4D}">
      <dgm:prSet/>
      <dgm:spPr/>
      <dgm:t>
        <a:bodyPr/>
        <a:lstStyle/>
        <a:p>
          <a:endParaRPr lang="en-US"/>
        </a:p>
      </dgm:t>
    </dgm:pt>
    <dgm:pt modelId="{3DFA7D6B-4A8E-44C2-8784-EFD8ED382E71}">
      <dgm:prSet phldrT="[Text]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F749C0ED-8E5D-4BE7-BBA6-872D08DA1176}" type="parTrans" cxnId="{884A9A2A-07F8-4B35-972E-CD76227CC384}">
      <dgm:prSet/>
      <dgm:spPr/>
      <dgm:t>
        <a:bodyPr/>
        <a:lstStyle/>
        <a:p>
          <a:endParaRPr lang="en-US"/>
        </a:p>
      </dgm:t>
    </dgm:pt>
    <dgm:pt modelId="{E3FBE4EC-2F38-4418-8346-7C5604FBAF0B}" type="sibTrans" cxnId="{884A9A2A-07F8-4B35-972E-CD76227CC384}">
      <dgm:prSet/>
      <dgm:spPr/>
      <dgm:t>
        <a:bodyPr/>
        <a:lstStyle/>
        <a:p>
          <a:endParaRPr lang="en-US"/>
        </a:p>
      </dgm:t>
    </dgm:pt>
    <dgm:pt modelId="{589A0EB3-40E5-406F-9684-EF9E0EA27726}" type="pres">
      <dgm:prSet presAssocID="{F36E83FB-BDD3-4682-B397-ABFB19E4FA7C}" presName="Name0" presStyleCnt="0">
        <dgm:presLayoutVars>
          <dgm:chMax val="4"/>
          <dgm:resizeHandles val="exact"/>
        </dgm:presLayoutVars>
      </dgm:prSet>
      <dgm:spPr/>
    </dgm:pt>
    <dgm:pt modelId="{A846F2A9-17DD-46E4-979E-6CF436CE71E6}" type="pres">
      <dgm:prSet presAssocID="{F36E83FB-BDD3-4682-B397-ABFB19E4FA7C}" presName="ellipse" presStyleLbl="trBgShp" presStyleIdx="0" presStyleCnt="1"/>
      <dgm:spPr/>
    </dgm:pt>
    <dgm:pt modelId="{5EAB59CA-11FA-4A61-BFCD-56395A99D2ED}" type="pres">
      <dgm:prSet presAssocID="{F36E83FB-BDD3-4682-B397-ABFB19E4FA7C}" presName="arrow1" presStyleLbl="fgShp" presStyleIdx="0" presStyleCnt="1"/>
      <dgm:spPr/>
    </dgm:pt>
    <dgm:pt modelId="{E351CF87-CEBF-407B-98B8-FAB67892A4B4}" type="pres">
      <dgm:prSet presAssocID="{F36E83FB-BDD3-4682-B397-ABFB19E4FA7C}" presName="rectangle" presStyleLbl="revTx" presStyleIdx="0" presStyleCnt="1">
        <dgm:presLayoutVars>
          <dgm:bulletEnabled val="1"/>
        </dgm:presLayoutVars>
      </dgm:prSet>
      <dgm:spPr/>
    </dgm:pt>
    <dgm:pt modelId="{EA53C5E6-D937-47F2-857C-6637DC3AADC5}" type="pres">
      <dgm:prSet presAssocID="{0BBE9D53-C08A-4674-97D6-FDA4D93874BD}" presName="item1" presStyleLbl="node1" presStyleIdx="0" presStyleCnt="3">
        <dgm:presLayoutVars>
          <dgm:bulletEnabled val="1"/>
        </dgm:presLayoutVars>
      </dgm:prSet>
      <dgm:spPr/>
    </dgm:pt>
    <dgm:pt modelId="{B207206A-AA50-4AF1-8C53-CD0D258A726A}" type="pres">
      <dgm:prSet presAssocID="{DB4D1423-4E16-482E-8419-08C6FA69470A}" presName="item2" presStyleLbl="node1" presStyleIdx="1" presStyleCnt="3">
        <dgm:presLayoutVars>
          <dgm:bulletEnabled val="1"/>
        </dgm:presLayoutVars>
      </dgm:prSet>
      <dgm:spPr/>
    </dgm:pt>
    <dgm:pt modelId="{C5F6E641-7922-4A69-B49E-150C1D4833B8}" type="pres">
      <dgm:prSet presAssocID="{3DFA7D6B-4A8E-44C2-8784-EFD8ED382E71}" presName="item3" presStyleLbl="node1" presStyleIdx="2" presStyleCnt="3">
        <dgm:presLayoutVars>
          <dgm:bulletEnabled val="1"/>
        </dgm:presLayoutVars>
      </dgm:prSet>
      <dgm:spPr/>
    </dgm:pt>
    <dgm:pt modelId="{326F82B2-5EBE-4E24-AB24-221D2DECD9D9}" type="pres">
      <dgm:prSet presAssocID="{F36E83FB-BDD3-4682-B397-ABFB19E4FA7C}" presName="funnel" presStyleLbl="trAlignAcc1" presStyleIdx="0" presStyleCnt="1"/>
      <dgm:spPr/>
    </dgm:pt>
  </dgm:ptLst>
  <dgm:cxnLst>
    <dgm:cxn modelId="{16B68599-337B-4806-A221-0B782795F95F}" type="presOf" srcId="{8174568E-4DED-4821-9291-2499C746A494}" destId="{C5F6E641-7922-4A69-B49E-150C1D4833B8}" srcOrd="0" destOrd="0" presId="urn:microsoft.com/office/officeart/2005/8/layout/funnel1"/>
    <dgm:cxn modelId="{612C565D-1510-4578-A5DE-F095F64D58F8}" srcId="{F36E83FB-BDD3-4682-B397-ABFB19E4FA7C}" destId="{8174568E-4DED-4821-9291-2499C746A494}" srcOrd="0" destOrd="0" parTransId="{4C2F7DB6-3776-4A60-96E2-7A60C44DE7AE}" sibTransId="{C51D805C-E908-4AE2-9C91-B61FD4BC5ABB}"/>
    <dgm:cxn modelId="{5DA4DB0A-64F4-4B84-A64E-F57180F4282C}" type="presOf" srcId="{F36E83FB-BDD3-4682-B397-ABFB19E4FA7C}" destId="{589A0EB3-40E5-406F-9684-EF9E0EA27726}" srcOrd="0" destOrd="0" presId="urn:microsoft.com/office/officeart/2005/8/layout/funnel1"/>
    <dgm:cxn modelId="{9F376AC2-3531-43FD-950C-2392899F2B4D}" srcId="{F36E83FB-BDD3-4682-B397-ABFB19E4FA7C}" destId="{DB4D1423-4E16-482E-8419-08C6FA69470A}" srcOrd="2" destOrd="0" parTransId="{6BFADE3D-B26D-49F8-9B61-DAF47370C335}" sibTransId="{B6CD6E5A-1A38-40B8-A986-D1BD73EBFA3F}"/>
    <dgm:cxn modelId="{57AFD69F-9194-44A0-8AF1-A44DBE633352}" type="presOf" srcId="{3DFA7D6B-4A8E-44C2-8784-EFD8ED382E71}" destId="{E351CF87-CEBF-407B-98B8-FAB67892A4B4}" srcOrd="0" destOrd="0" presId="urn:microsoft.com/office/officeart/2005/8/layout/funnel1"/>
    <dgm:cxn modelId="{884A9A2A-07F8-4B35-972E-CD76227CC384}" srcId="{F36E83FB-BDD3-4682-B397-ABFB19E4FA7C}" destId="{3DFA7D6B-4A8E-44C2-8784-EFD8ED382E71}" srcOrd="3" destOrd="0" parTransId="{F749C0ED-8E5D-4BE7-BBA6-872D08DA1176}" sibTransId="{E3FBE4EC-2F38-4418-8346-7C5604FBAF0B}"/>
    <dgm:cxn modelId="{3675C9F0-4FF8-4A26-8B88-A574A73D3B2D}" type="presOf" srcId="{0BBE9D53-C08A-4674-97D6-FDA4D93874BD}" destId="{B207206A-AA50-4AF1-8C53-CD0D258A726A}" srcOrd="0" destOrd="0" presId="urn:microsoft.com/office/officeart/2005/8/layout/funnel1"/>
    <dgm:cxn modelId="{005E7E9A-3480-4D7A-83C5-2F9B8288DFCA}" srcId="{F36E83FB-BDD3-4682-B397-ABFB19E4FA7C}" destId="{0BBE9D53-C08A-4674-97D6-FDA4D93874BD}" srcOrd="1" destOrd="0" parTransId="{182E6D37-9B0C-44A9-A280-FD879272C4BE}" sibTransId="{E901F8F0-F39B-4401-A9AE-AF24BD8BB0C9}"/>
    <dgm:cxn modelId="{877686E1-DF86-45DF-A64D-3854A81C6AC4}" type="presOf" srcId="{DB4D1423-4E16-482E-8419-08C6FA69470A}" destId="{EA53C5E6-D937-47F2-857C-6637DC3AADC5}" srcOrd="0" destOrd="0" presId="urn:microsoft.com/office/officeart/2005/8/layout/funnel1"/>
    <dgm:cxn modelId="{D2458D9F-3E88-4EBC-A0AC-B963CFB72021}" type="presParOf" srcId="{589A0EB3-40E5-406F-9684-EF9E0EA27726}" destId="{A846F2A9-17DD-46E4-979E-6CF436CE71E6}" srcOrd="0" destOrd="0" presId="urn:microsoft.com/office/officeart/2005/8/layout/funnel1"/>
    <dgm:cxn modelId="{C7BDE2B7-0585-46F5-81B4-DD121207DBA8}" type="presParOf" srcId="{589A0EB3-40E5-406F-9684-EF9E0EA27726}" destId="{5EAB59CA-11FA-4A61-BFCD-56395A99D2ED}" srcOrd="1" destOrd="0" presId="urn:microsoft.com/office/officeart/2005/8/layout/funnel1"/>
    <dgm:cxn modelId="{4CB989BC-2240-4AD8-A36E-22E1B74D8D11}" type="presParOf" srcId="{589A0EB3-40E5-406F-9684-EF9E0EA27726}" destId="{E351CF87-CEBF-407B-98B8-FAB67892A4B4}" srcOrd="2" destOrd="0" presId="urn:microsoft.com/office/officeart/2005/8/layout/funnel1"/>
    <dgm:cxn modelId="{5ACD0C01-071E-4A26-A97B-7624F65D2C84}" type="presParOf" srcId="{589A0EB3-40E5-406F-9684-EF9E0EA27726}" destId="{EA53C5E6-D937-47F2-857C-6637DC3AADC5}" srcOrd="3" destOrd="0" presId="urn:microsoft.com/office/officeart/2005/8/layout/funnel1"/>
    <dgm:cxn modelId="{09B731DD-DF62-4AF2-9B02-E184DB62D999}" type="presParOf" srcId="{589A0EB3-40E5-406F-9684-EF9E0EA27726}" destId="{B207206A-AA50-4AF1-8C53-CD0D258A726A}" srcOrd="4" destOrd="0" presId="urn:microsoft.com/office/officeart/2005/8/layout/funnel1"/>
    <dgm:cxn modelId="{675A79B8-FCD4-4EF3-9159-C8D1D3B2E9B4}" type="presParOf" srcId="{589A0EB3-40E5-406F-9684-EF9E0EA27726}" destId="{C5F6E641-7922-4A69-B49E-150C1D4833B8}" srcOrd="5" destOrd="0" presId="urn:microsoft.com/office/officeart/2005/8/layout/funnel1"/>
    <dgm:cxn modelId="{E6ABFAF6-1554-491C-8FF8-E68E53CA204D}" type="presParOf" srcId="{589A0EB3-40E5-406F-9684-EF9E0EA27726}" destId="{326F82B2-5EBE-4E24-AB24-221D2DECD9D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CE78DB-1170-4063-8F6D-D29ED614BC3D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B02AD25-D4AD-4374-B201-4DC45A8A06EC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7087C42F-64C8-4372-9C09-43A1DA6D61C4}" type="parTrans" cxnId="{DC079649-9B3E-4682-B085-3CDC4807440A}">
      <dgm:prSet/>
      <dgm:spPr/>
      <dgm:t>
        <a:bodyPr/>
        <a:lstStyle/>
        <a:p>
          <a:endParaRPr lang="en-US"/>
        </a:p>
      </dgm:t>
    </dgm:pt>
    <dgm:pt modelId="{956FAB98-91F1-4044-A2B0-0D812AE7A5F3}" type="sibTrans" cxnId="{DC079649-9B3E-4682-B085-3CDC4807440A}">
      <dgm:prSet/>
      <dgm:spPr/>
      <dgm:t>
        <a:bodyPr/>
        <a:lstStyle/>
        <a:p>
          <a:endParaRPr lang="en-US"/>
        </a:p>
      </dgm:t>
    </dgm:pt>
    <dgm:pt modelId="{CFB6C9C3-DAA1-40F7-952B-173F002E4411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92EBA8C7-B713-438A-A400-3FA28413F316}" type="parTrans" cxnId="{3C1FB157-C883-4AD6-ACAB-A92BCD027E0D}">
      <dgm:prSet/>
      <dgm:spPr/>
      <dgm:t>
        <a:bodyPr/>
        <a:lstStyle/>
        <a:p>
          <a:endParaRPr lang="en-US"/>
        </a:p>
      </dgm:t>
    </dgm:pt>
    <dgm:pt modelId="{3BCF01C3-C972-4D3B-933D-09462C036731}" type="sibTrans" cxnId="{3C1FB157-C883-4AD6-ACAB-A92BCD027E0D}">
      <dgm:prSet/>
      <dgm:spPr/>
      <dgm:t>
        <a:bodyPr/>
        <a:lstStyle/>
        <a:p>
          <a:endParaRPr lang="en-US"/>
        </a:p>
      </dgm:t>
    </dgm:pt>
    <dgm:pt modelId="{FB625541-F2C6-401E-A756-88988068EA6E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6B3F445F-96E6-43E7-B2A6-8788F19EEA1E}" type="parTrans" cxnId="{EF8F3A30-44CC-4F7B-8A63-93F1AD6A1C69}">
      <dgm:prSet/>
      <dgm:spPr/>
      <dgm:t>
        <a:bodyPr/>
        <a:lstStyle/>
        <a:p>
          <a:endParaRPr lang="en-US"/>
        </a:p>
      </dgm:t>
    </dgm:pt>
    <dgm:pt modelId="{7C6B6EE7-BE65-4978-B0AA-4C2653AAC250}" type="sibTrans" cxnId="{EF8F3A30-44CC-4F7B-8A63-93F1AD6A1C69}">
      <dgm:prSet/>
      <dgm:spPr/>
      <dgm:t>
        <a:bodyPr/>
        <a:lstStyle/>
        <a:p>
          <a:endParaRPr lang="en-US"/>
        </a:p>
      </dgm:t>
    </dgm:pt>
    <dgm:pt modelId="{76885889-6227-491E-B4F4-FEFD93E2CB51}">
      <dgm:prSet phldrT="[Text]"/>
      <dgm:spPr/>
      <dgm:t>
        <a:bodyPr/>
        <a:lstStyle/>
        <a:p>
          <a:r>
            <a:rPr lang="en-US" dirty="0" smtClean="0"/>
            <a:t>d</a:t>
          </a:r>
          <a:endParaRPr lang="en-US" dirty="0"/>
        </a:p>
      </dgm:t>
    </dgm:pt>
    <dgm:pt modelId="{8B57532D-3B15-42E0-B1F7-6B99639DFCCD}" type="parTrans" cxnId="{5B3206FC-1EE4-4639-B08F-918BEB9C4334}">
      <dgm:prSet/>
      <dgm:spPr/>
      <dgm:t>
        <a:bodyPr/>
        <a:lstStyle/>
        <a:p>
          <a:endParaRPr lang="en-US"/>
        </a:p>
      </dgm:t>
    </dgm:pt>
    <dgm:pt modelId="{95E7FD2B-5945-4480-AB72-0C6C18AFB561}" type="sibTrans" cxnId="{5B3206FC-1EE4-4639-B08F-918BEB9C4334}">
      <dgm:prSet/>
      <dgm:spPr/>
      <dgm:t>
        <a:bodyPr/>
        <a:lstStyle/>
        <a:p>
          <a:endParaRPr lang="en-US"/>
        </a:p>
      </dgm:t>
    </dgm:pt>
    <dgm:pt modelId="{3D6B06B4-3428-46FE-975C-68B44F67D843}" type="pres">
      <dgm:prSet presAssocID="{55CE78DB-1170-4063-8F6D-D29ED614BC3D}" presName="matrix" presStyleCnt="0">
        <dgm:presLayoutVars>
          <dgm:chMax val="1"/>
          <dgm:dir/>
          <dgm:resizeHandles val="exact"/>
        </dgm:presLayoutVars>
      </dgm:prSet>
      <dgm:spPr/>
    </dgm:pt>
    <dgm:pt modelId="{C31BCE50-385A-4B39-8818-1BD3F46432B9}" type="pres">
      <dgm:prSet presAssocID="{55CE78DB-1170-4063-8F6D-D29ED614BC3D}" presName="axisShape" presStyleLbl="bgShp" presStyleIdx="0" presStyleCnt="1"/>
      <dgm:spPr/>
    </dgm:pt>
    <dgm:pt modelId="{FAB773C4-FDA7-46CC-8356-123505AE7F02}" type="pres">
      <dgm:prSet presAssocID="{55CE78DB-1170-4063-8F6D-D29ED614BC3D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E3CDA53C-5172-439B-87ED-77C4F799DF79}" type="pres">
      <dgm:prSet presAssocID="{55CE78DB-1170-4063-8F6D-D29ED614BC3D}" presName="rect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6902B6A3-471D-4DF8-86B5-5762A82A9A55}" type="pres">
      <dgm:prSet presAssocID="{55CE78DB-1170-4063-8F6D-D29ED614BC3D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ACC454CE-84C8-4CAF-BBF9-345E64D7635A}" type="pres">
      <dgm:prSet presAssocID="{55CE78DB-1170-4063-8F6D-D29ED614BC3D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5B3206FC-1EE4-4639-B08F-918BEB9C4334}" srcId="{55CE78DB-1170-4063-8F6D-D29ED614BC3D}" destId="{76885889-6227-491E-B4F4-FEFD93E2CB51}" srcOrd="3" destOrd="0" parTransId="{8B57532D-3B15-42E0-B1F7-6B99639DFCCD}" sibTransId="{95E7FD2B-5945-4480-AB72-0C6C18AFB561}"/>
    <dgm:cxn modelId="{EF8F3A30-44CC-4F7B-8A63-93F1AD6A1C69}" srcId="{55CE78DB-1170-4063-8F6D-D29ED614BC3D}" destId="{FB625541-F2C6-401E-A756-88988068EA6E}" srcOrd="2" destOrd="0" parTransId="{6B3F445F-96E6-43E7-B2A6-8788F19EEA1E}" sibTransId="{7C6B6EE7-BE65-4978-B0AA-4C2653AAC250}"/>
    <dgm:cxn modelId="{08BF30F9-2AE0-40DA-8C22-E76C25F04528}" type="presOf" srcId="{CFB6C9C3-DAA1-40F7-952B-173F002E4411}" destId="{E3CDA53C-5172-439B-87ED-77C4F799DF79}" srcOrd="0" destOrd="0" presId="urn:microsoft.com/office/officeart/2005/8/layout/matrix2"/>
    <dgm:cxn modelId="{3C1FB157-C883-4AD6-ACAB-A92BCD027E0D}" srcId="{55CE78DB-1170-4063-8F6D-D29ED614BC3D}" destId="{CFB6C9C3-DAA1-40F7-952B-173F002E4411}" srcOrd="1" destOrd="0" parTransId="{92EBA8C7-B713-438A-A400-3FA28413F316}" sibTransId="{3BCF01C3-C972-4D3B-933D-09462C036731}"/>
    <dgm:cxn modelId="{A1C8B56A-206A-4AF6-B964-0CA85D70C449}" type="presOf" srcId="{76885889-6227-491E-B4F4-FEFD93E2CB51}" destId="{ACC454CE-84C8-4CAF-BBF9-345E64D7635A}" srcOrd="0" destOrd="0" presId="urn:microsoft.com/office/officeart/2005/8/layout/matrix2"/>
    <dgm:cxn modelId="{7D5B7F6E-0317-48CA-9A56-22F875ED72C6}" type="presOf" srcId="{FB625541-F2C6-401E-A756-88988068EA6E}" destId="{6902B6A3-471D-4DF8-86B5-5762A82A9A55}" srcOrd="0" destOrd="0" presId="urn:microsoft.com/office/officeart/2005/8/layout/matrix2"/>
    <dgm:cxn modelId="{DC079649-9B3E-4682-B085-3CDC4807440A}" srcId="{55CE78DB-1170-4063-8F6D-D29ED614BC3D}" destId="{9B02AD25-D4AD-4374-B201-4DC45A8A06EC}" srcOrd="0" destOrd="0" parTransId="{7087C42F-64C8-4372-9C09-43A1DA6D61C4}" sibTransId="{956FAB98-91F1-4044-A2B0-0D812AE7A5F3}"/>
    <dgm:cxn modelId="{C8B0B49A-938A-483B-AEC4-E157034DB2EE}" type="presOf" srcId="{9B02AD25-D4AD-4374-B201-4DC45A8A06EC}" destId="{FAB773C4-FDA7-46CC-8356-123505AE7F02}" srcOrd="0" destOrd="0" presId="urn:microsoft.com/office/officeart/2005/8/layout/matrix2"/>
    <dgm:cxn modelId="{6794FDE6-7131-4CDC-A4FF-FA904B1CCB15}" type="presOf" srcId="{55CE78DB-1170-4063-8F6D-D29ED614BC3D}" destId="{3D6B06B4-3428-46FE-975C-68B44F67D843}" srcOrd="0" destOrd="0" presId="urn:microsoft.com/office/officeart/2005/8/layout/matrix2"/>
    <dgm:cxn modelId="{0F299F80-815B-4D4B-B9D5-48417B0EA82C}" type="presParOf" srcId="{3D6B06B4-3428-46FE-975C-68B44F67D843}" destId="{C31BCE50-385A-4B39-8818-1BD3F46432B9}" srcOrd="0" destOrd="0" presId="urn:microsoft.com/office/officeart/2005/8/layout/matrix2"/>
    <dgm:cxn modelId="{E82A9986-A064-4E6A-A2CA-B912451D8A06}" type="presParOf" srcId="{3D6B06B4-3428-46FE-975C-68B44F67D843}" destId="{FAB773C4-FDA7-46CC-8356-123505AE7F02}" srcOrd="1" destOrd="0" presId="urn:microsoft.com/office/officeart/2005/8/layout/matrix2"/>
    <dgm:cxn modelId="{8E50EA4A-17FB-41C5-A639-4999514A25F4}" type="presParOf" srcId="{3D6B06B4-3428-46FE-975C-68B44F67D843}" destId="{E3CDA53C-5172-439B-87ED-77C4F799DF79}" srcOrd="2" destOrd="0" presId="urn:microsoft.com/office/officeart/2005/8/layout/matrix2"/>
    <dgm:cxn modelId="{8B7ACF21-793E-4613-8BE9-E30915DDDD79}" type="presParOf" srcId="{3D6B06B4-3428-46FE-975C-68B44F67D843}" destId="{6902B6A3-471D-4DF8-86B5-5762A82A9A55}" srcOrd="3" destOrd="0" presId="urn:microsoft.com/office/officeart/2005/8/layout/matrix2"/>
    <dgm:cxn modelId="{CEF137B8-B8C4-42F9-A43B-C1C7ECF27C9E}" type="presParOf" srcId="{3D6B06B4-3428-46FE-975C-68B44F67D843}" destId="{ACC454CE-84C8-4CAF-BBF9-345E64D7635A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8CC7357-7626-4DBF-9A4F-03FD9B20B932}" type="doc">
      <dgm:prSet loTypeId="urn:microsoft.com/office/officeart/2005/8/layout/pyramid4" loCatId="pyramid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n-US"/>
        </a:p>
      </dgm:t>
    </dgm:pt>
    <dgm:pt modelId="{17A11DAF-8C75-461F-B1C0-67A30AA21F75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A4FF0A33-C5B9-42E7-A026-47A331EF7983}" type="parTrans" cxnId="{1E374928-8329-40F3-9E11-B1BBABE10036}">
      <dgm:prSet/>
      <dgm:spPr/>
      <dgm:t>
        <a:bodyPr/>
        <a:lstStyle/>
        <a:p>
          <a:endParaRPr lang="en-US"/>
        </a:p>
      </dgm:t>
    </dgm:pt>
    <dgm:pt modelId="{5A8E531D-38EE-41C8-8B41-D6A045126235}" type="sibTrans" cxnId="{1E374928-8329-40F3-9E11-B1BBABE10036}">
      <dgm:prSet/>
      <dgm:spPr/>
      <dgm:t>
        <a:bodyPr/>
        <a:lstStyle/>
        <a:p>
          <a:endParaRPr lang="en-US"/>
        </a:p>
      </dgm:t>
    </dgm:pt>
    <dgm:pt modelId="{AD15E586-702E-4C2C-9470-82EB971665DA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358A232F-062E-4BDC-A41A-DE10A7C049AB}" type="parTrans" cxnId="{090EB1BE-696E-4B5B-AA46-93ECBE495994}">
      <dgm:prSet/>
      <dgm:spPr/>
      <dgm:t>
        <a:bodyPr/>
        <a:lstStyle/>
        <a:p>
          <a:endParaRPr lang="en-US"/>
        </a:p>
      </dgm:t>
    </dgm:pt>
    <dgm:pt modelId="{D139028E-81C4-4A91-9273-E892D35F6D3E}" type="sibTrans" cxnId="{090EB1BE-696E-4B5B-AA46-93ECBE495994}">
      <dgm:prSet/>
      <dgm:spPr/>
      <dgm:t>
        <a:bodyPr/>
        <a:lstStyle/>
        <a:p>
          <a:endParaRPr lang="en-US"/>
        </a:p>
      </dgm:t>
    </dgm:pt>
    <dgm:pt modelId="{4908E490-B9B7-4F88-B7EF-BD84B642DD20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412E3F36-27C7-41D9-A763-40B0EBA4E7A6}" type="parTrans" cxnId="{B30A09BA-E356-4566-A545-DF642A18E013}">
      <dgm:prSet/>
      <dgm:spPr/>
      <dgm:t>
        <a:bodyPr/>
        <a:lstStyle/>
        <a:p>
          <a:endParaRPr lang="en-US"/>
        </a:p>
      </dgm:t>
    </dgm:pt>
    <dgm:pt modelId="{450E812E-5C99-45B4-AB5E-47B1868EBE3B}" type="sibTrans" cxnId="{B30A09BA-E356-4566-A545-DF642A18E013}">
      <dgm:prSet/>
      <dgm:spPr/>
      <dgm:t>
        <a:bodyPr/>
        <a:lstStyle/>
        <a:p>
          <a:endParaRPr lang="en-US"/>
        </a:p>
      </dgm:t>
    </dgm:pt>
    <dgm:pt modelId="{7CF802E3-F2D6-41DB-AE3D-B60AE46DD2DA}">
      <dgm:prSet phldrT="[Text]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1F5DDF2C-43D0-47B7-B1A9-C4774021F62C}" type="parTrans" cxnId="{777731E6-83BB-476D-8841-D01C18D0F7AF}">
      <dgm:prSet/>
      <dgm:spPr/>
      <dgm:t>
        <a:bodyPr/>
        <a:lstStyle/>
        <a:p>
          <a:endParaRPr lang="en-US"/>
        </a:p>
      </dgm:t>
    </dgm:pt>
    <dgm:pt modelId="{9F584FA1-9095-412E-BDC6-C05F6B2FE95F}" type="sibTrans" cxnId="{777731E6-83BB-476D-8841-D01C18D0F7AF}">
      <dgm:prSet/>
      <dgm:spPr/>
      <dgm:t>
        <a:bodyPr/>
        <a:lstStyle/>
        <a:p>
          <a:endParaRPr lang="en-US"/>
        </a:p>
      </dgm:t>
    </dgm:pt>
    <dgm:pt modelId="{5ADE0CE7-3195-48CD-B548-C6D964C12BDF}" type="pres">
      <dgm:prSet presAssocID="{98CC7357-7626-4DBF-9A4F-03FD9B20B932}" presName="compositeShape" presStyleCnt="0">
        <dgm:presLayoutVars>
          <dgm:chMax val="9"/>
          <dgm:dir/>
          <dgm:resizeHandles val="exact"/>
        </dgm:presLayoutVars>
      </dgm:prSet>
      <dgm:spPr/>
    </dgm:pt>
    <dgm:pt modelId="{44B7A028-EB2A-4239-88A8-0A4EC82A058B}" type="pres">
      <dgm:prSet presAssocID="{98CC7357-7626-4DBF-9A4F-03FD9B20B932}" presName="triangle1" presStyleLbl="node1" presStyleIdx="0" presStyleCnt="4">
        <dgm:presLayoutVars>
          <dgm:bulletEnabled val="1"/>
        </dgm:presLayoutVars>
      </dgm:prSet>
      <dgm:spPr/>
    </dgm:pt>
    <dgm:pt modelId="{9877945C-8479-4D3D-9821-1F7D5D14A6AD}" type="pres">
      <dgm:prSet presAssocID="{98CC7357-7626-4DBF-9A4F-03FD9B20B932}" presName="triangle2" presStyleLbl="node1" presStyleIdx="1" presStyleCnt="4">
        <dgm:presLayoutVars>
          <dgm:bulletEnabled val="1"/>
        </dgm:presLayoutVars>
      </dgm:prSet>
      <dgm:spPr/>
    </dgm:pt>
    <dgm:pt modelId="{2514391B-C7E4-46CF-AD3E-C5B87C85CFE3}" type="pres">
      <dgm:prSet presAssocID="{98CC7357-7626-4DBF-9A4F-03FD9B20B932}" presName="triangle3" presStyleLbl="node1" presStyleIdx="2" presStyleCnt="4">
        <dgm:presLayoutVars>
          <dgm:bulletEnabled val="1"/>
        </dgm:presLayoutVars>
      </dgm:prSet>
      <dgm:spPr/>
    </dgm:pt>
    <dgm:pt modelId="{966A903B-C8F5-44A4-9266-6B069758EF52}" type="pres">
      <dgm:prSet presAssocID="{98CC7357-7626-4DBF-9A4F-03FD9B20B932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1E374928-8329-40F3-9E11-B1BBABE10036}" srcId="{98CC7357-7626-4DBF-9A4F-03FD9B20B932}" destId="{17A11DAF-8C75-461F-B1C0-67A30AA21F75}" srcOrd="0" destOrd="0" parTransId="{A4FF0A33-C5B9-42E7-A026-47A331EF7983}" sibTransId="{5A8E531D-38EE-41C8-8B41-D6A045126235}"/>
    <dgm:cxn modelId="{DCF7B98D-BE54-46DE-B51A-983C0B00AB3C}" type="presOf" srcId="{AD15E586-702E-4C2C-9470-82EB971665DA}" destId="{9877945C-8479-4D3D-9821-1F7D5D14A6AD}" srcOrd="0" destOrd="0" presId="urn:microsoft.com/office/officeart/2005/8/layout/pyramid4"/>
    <dgm:cxn modelId="{D4DE4568-B0A7-4CE4-B972-79ADD2BE29FA}" type="presOf" srcId="{4908E490-B9B7-4F88-B7EF-BD84B642DD20}" destId="{2514391B-C7E4-46CF-AD3E-C5B87C85CFE3}" srcOrd="0" destOrd="0" presId="urn:microsoft.com/office/officeart/2005/8/layout/pyramid4"/>
    <dgm:cxn modelId="{B30A09BA-E356-4566-A545-DF642A18E013}" srcId="{98CC7357-7626-4DBF-9A4F-03FD9B20B932}" destId="{4908E490-B9B7-4F88-B7EF-BD84B642DD20}" srcOrd="2" destOrd="0" parTransId="{412E3F36-27C7-41D9-A763-40B0EBA4E7A6}" sibTransId="{450E812E-5C99-45B4-AB5E-47B1868EBE3B}"/>
    <dgm:cxn modelId="{8260884E-7A36-45AA-98BF-151551127062}" type="presOf" srcId="{7CF802E3-F2D6-41DB-AE3D-B60AE46DD2DA}" destId="{966A903B-C8F5-44A4-9266-6B069758EF52}" srcOrd="0" destOrd="0" presId="urn:microsoft.com/office/officeart/2005/8/layout/pyramid4"/>
    <dgm:cxn modelId="{090EB1BE-696E-4B5B-AA46-93ECBE495994}" srcId="{98CC7357-7626-4DBF-9A4F-03FD9B20B932}" destId="{AD15E586-702E-4C2C-9470-82EB971665DA}" srcOrd="1" destOrd="0" parTransId="{358A232F-062E-4BDC-A41A-DE10A7C049AB}" sibTransId="{D139028E-81C4-4A91-9273-E892D35F6D3E}"/>
    <dgm:cxn modelId="{777731E6-83BB-476D-8841-D01C18D0F7AF}" srcId="{98CC7357-7626-4DBF-9A4F-03FD9B20B932}" destId="{7CF802E3-F2D6-41DB-AE3D-B60AE46DD2DA}" srcOrd="3" destOrd="0" parTransId="{1F5DDF2C-43D0-47B7-B1A9-C4774021F62C}" sibTransId="{9F584FA1-9095-412E-BDC6-C05F6B2FE95F}"/>
    <dgm:cxn modelId="{A66DE089-A394-4110-AFBC-D0FDB43551C9}" type="presOf" srcId="{98CC7357-7626-4DBF-9A4F-03FD9B20B932}" destId="{5ADE0CE7-3195-48CD-B548-C6D964C12BDF}" srcOrd="0" destOrd="0" presId="urn:microsoft.com/office/officeart/2005/8/layout/pyramid4"/>
    <dgm:cxn modelId="{37D6AC8A-31BF-4B3D-A5DE-81E6B339F75D}" type="presOf" srcId="{17A11DAF-8C75-461F-B1C0-67A30AA21F75}" destId="{44B7A028-EB2A-4239-88A8-0A4EC82A058B}" srcOrd="0" destOrd="0" presId="urn:microsoft.com/office/officeart/2005/8/layout/pyramid4"/>
    <dgm:cxn modelId="{A95D7AC7-898F-4FE6-9B5E-DDA6E4B7FE54}" type="presParOf" srcId="{5ADE0CE7-3195-48CD-B548-C6D964C12BDF}" destId="{44B7A028-EB2A-4239-88A8-0A4EC82A058B}" srcOrd="0" destOrd="0" presId="urn:microsoft.com/office/officeart/2005/8/layout/pyramid4"/>
    <dgm:cxn modelId="{7D69F198-0912-46FA-87E6-4D676C3F7416}" type="presParOf" srcId="{5ADE0CE7-3195-48CD-B548-C6D964C12BDF}" destId="{9877945C-8479-4D3D-9821-1F7D5D14A6AD}" srcOrd="1" destOrd="0" presId="urn:microsoft.com/office/officeart/2005/8/layout/pyramid4"/>
    <dgm:cxn modelId="{5D3092FF-E5FF-4BFA-B9C3-72269573C943}" type="presParOf" srcId="{5ADE0CE7-3195-48CD-B548-C6D964C12BDF}" destId="{2514391B-C7E4-46CF-AD3E-C5B87C85CFE3}" srcOrd="2" destOrd="0" presId="urn:microsoft.com/office/officeart/2005/8/layout/pyramid4"/>
    <dgm:cxn modelId="{0619FE4B-2E44-41ED-9FC0-DE1435A2AB0D}" type="presParOf" srcId="{5ADE0CE7-3195-48CD-B548-C6D964C12BDF}" destId="{966A903B-C8F5-44A4-9266-6B069758EF52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AC0827E-9D8F-45BE-A57F-DB02738CD963}" type="doc">
      <dgm:prSet loTypeId="Picture Curve_3/30/2010 2:52:59 PM" loCatId="other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BB9E3DD-2B1D-4C7C-B005-3F3BA8D83CE3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3F71EC0C-3313-4478-AF62-86CAC8663651}" type="parTrans" cxnId="{51CFA7FE-12CC-4147-838F-4AAA49CED5C4}">
      <dgm:prSet/>
      <dgm:spPr/>
      <dgm:t>
        <a:bodyPr/>
        <a:lstStyle/>
        <a:p>
          <a:endParaRPr lang="en-US"/>
        </a:p>
      </dgm:t>
    </dgm:pt>
    <dgm:pt modelId="{3D83B4CD-8B02-4A5C-8018-A2EAEA46CF49}" type="sibTrans" cxnId="{51CFA7FE-12CC-4147-838F-4AAA49CED5C4}">
      <dgm:prSet/>
      <dgm:spPr/>
      <dgm:t>
        <a:bodyPr/>
        <a:lstStyle/>
        <a:p>
          <a:endParaRPr lang="en-US"/>
        </a:p>
      </dgm:t>
    </dgm:pt>
    <dgm:pt modelId="{8263AD58-CCFA-4B41-8A21-494158A20F4A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79D2D5B9-3F50-4087-B6E8-11E1B35426B2}" type="parTrans" cxnId="{6B123C6F-210A-41EE-8910-20AF431A1F28}">
      <dgm:prSet/>
      <dgm:spPr/>
      <dgm:t>
        <a:bodyPr/>
        <a:lstStyle/>
        <a:p>
          <a:endParaRPr lang="en-US"/>
        </a:p>
      </dgm:t>
    </dgm:pt>
    <dgm:pt modelId="{3C5C7FD8-2BCD-4F4D-8B3C-828AE96C7A9A}" type="sibTrans" cxnId="{6B123C6F-210A-41EE-8910-20AF431A1F28}">
      <dgm:prSet/>
      <dgm:spPr/>
      <dgm:t>
        <a:bodyPr/>
        <a:lstStyle/>
        <a:p>
          <a:endParaRPr lang="en-US"/>
        </a:p>
      </dgm:t>
    </dgm:pt>
    <dgm:pt modelId="{39CF93AC-7CC6-429C-9B6F-27CBA93DC9E0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532C272A-9851-4E75-884A-79E11B2E4197}" type="parTrans" cxnId="{FC580BDF-172E-4D36-BDCF-649684343686}">
      <dgm:prSet/>
      <dgm:spPr/>
      <dgm:t>
        <a:bodyPr/>
        <a:lstStyle/>
        <a:p>
          <a:endParaRPr lang="en-US"/>
        </a:p>
      </dgm:t>
    </dgm:pt>
    <dgm:pt modelId="{DEBDB6AF-5014-4FDE-8BB6-9BDDDF812D8D}" type="sibTrans" cxnId="{FC580BDF-172E-4D36-BDCF-649684343686}">
      <dgm:prSet/>
      <dgm:spPr/>
      <dgm:t>
        <a:bodyPr/>
        <a:lstStyle/>
        <a:p>
          <a:endParaRPr lang="en-US"/>
        </a:p>
      </dgm:t>
    </dgm:pt>
    <dgm:pt modelId="{D4D9FF1E-DAED-4693-B372-44EE7E0AC413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D371375D-2041-4773-BDF8-E7989C5D7F2E}" type="parTrans" cxnId="{45AF4676-B716-45FA-A548-6D594A88B915}">
      <dgm:prSet/>
      <dgm:spPr/>
      <dgm:t>
        <a:bodyPr/>
        <a:lstStyle/>
        <a:p>
          <a:endParaRPr lang="en-US"/>
        </a:p>
      </dgm:t>
    </dgm:pt>
    <dgm:pt modelId="{44150228-D481-4D41-8F7E-E2EDE042ABF3}" type="sibTrans" cxnId="{45AF4676-B716-45FA-A548-6D594A88B915}">
      <dgm:prSet/>
      <dgm:spPr/>
      <dgm:t>
        <a:bodyPr/>
        <a:lstStyle/>
        <a:p>
          <a:endParaRPr lang="en-US"/>
        </a:p>
      </dgm:t>
    </dgm:pt>
    <dgm:pt modelId="{1EAF407C-1512-4087-B005-C6C7DE959E70}" type="pres">
      <dgm:prSet presAssocID="{6AC0827E-9D8F-45BE-A57F-DB02738CD963}" presName="Name0" presStyleCnt="0">
        <dgm:presLayoutVars>
          <dgm:chMax val="1"/>
          <dgm:chPref val="1"/>
          <dgm:dir/>
          <dgm:resizeHandles/>
        </dgm:presLayoutVars>
      </dgm:prSet>
      <dgm:spPr/>
    </dgm:pt>
    <dgm:pt modelId="{9183E44D-691B-4C0B-BCBA-8F5FC5F16FEC}" type="pres">
      <dgm:prSet presAssocID="{2BB9E3DD-2B1D-4C7C-B005-3F3BA8D83CE3}" presName="Parent" presStyleLbl="node1" presStyleIdx="0" presStyleCnt="2">
        <dgm:presLayoutVars>
          <dgm:chMax val="4"/>
          <dgm:chPref val="3"/>
          <dgm:bulletEnabled val="1"/>
        </dgm:presLayoutVars>
      </dgm:prSet>
      <dgm:spPr/>
    </dgm:pt>
    <dgm:pt modelId="{273D7DFD-09B1-43D0-95C6-48FDDC33F23A}" type="pres">
      <dgm:prSet presAssocID="{8263AD58-CCFA-4B41-8A21-494158A20F4A}" presName="Accent" presStyleLbl="node1" presStyleIdx="1" presStyleCnt="2"/>
      <dgm:spPr/>
    </dgm:pt>
    <dgm:pt modelId="{6020955A-6BE6-43EA-8CF5-7F78A415EE7F}" type="pres">
      <dgm:prSet presAssocID="{8263AD58-CCFA-4B41-8A21-494158A20F4A}" presName="Image1" presStyleLbl="align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FB5BD26-93F0-4499-BFF4-C5BF7292FACC}" type="pres">
      <dgm:prSet presAssocID="{8263AD58-CCFA-4B41-8A21-494158A20F4A}" presName="Child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62ADBF4C-BEEA-4933-AEFA-3934E2D8F9F8}" type="pres">
      <dgm:prSet presAssocID="{39CF93AC-7CC6-429C-9B6F-27CBA93DC9E0}" presName="Image2" presStyleLbl="align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67049D55-556A-4F69-9F18-9002B563976E}" type="pres">
      <dgm:prSet presAssocID="{39CF93AC-7CC6-429C-9B6F-27CBA93DC9E0}" presName="Child2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DB2B7D70-FB38-4A5C-A51C-1523F13EA5F6}" type="pres">
      <dgm:prSet presAssocID="{D4D9FF1E-DAED-4693-B372-44EE7E0AC413}" presName="Image3" presStyleLbl="align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48C07095-CEDC-4042-BD77-2C606273190A}" type="pres">
      <dgm:prSet presAssocID="{D4D9FF1E-DAED-4693-B372-44EE7E0AC413}" presName="Child3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A1DACD19-D1AD-477C-9CB7-14939FADDABB}" type="presOf" srcId="{D4D9FF1E-DAED-4693-B372-44EE7E0AC413}" destId="{48C07095-CEDC-4042-BD77-2C606273190A}" srcOrd="0" destOrd="0" presId="Picture Curve_3/30/2010 2:52:59 PM"/>
    <dgm:cxn modelId="{6B123C6F-210A-41EE-8910-20AF431A1F28}" srcId="{2BB9E3DD-2B1D-4C7C-B005-3F3BA8D83CE3}" destId="{8263AD58-CCFA-4B41-8A21-494158A20F4A}" srcOrd="0" destOrd="0" parTransId="{79D2D5B9-3F50-4087-B6E8-11E1B35426B2}" sibTransId="{3C5C7FD8-2BCD-4F4D-8B3C-828AE96C7A9A}"/>
    <dgm:cxn modelId="{FC580BDF-172E-4D36-BDCF-649684343686}" srcId="{2BB9E3DD-2B1D-4C7C-B005-3F3BA8D83CE3}" destId="{39CF93AC-7CC6-429C-9B6F-27CBA93DC9E0}" srcOrd="1" destOrd="0" parTransId="{532C272A-9851-4E75-884A-79E11B2E4197}" sibTransId="{DEBDB6AF-5014-4FDE-8BB6-9BDDDF812D8D}"/>
    <dgm:cxn modelId="{B4A588A0-B3A7-4AAA-8FE4-FFB4F0AF00E2}" type="presOf" srcId="{39CF93AC-7CC6-429C-9B6F-27CBA93DC9E0}" destId="{67049D55-556A-4F69-9F18-9002B563976E}" srcOrd="0" destOrd="0" presId="Picture Curve_3/30/2010 2:52:59 PM"/>
    <dgm:cxn modelId="{45AF4676-B716-45FA-A548-6D594A88B915}" srcId="{2BB9E3DD-2B1D-4C7C-B005-3F3BA8D83CE3}" destId="{D4D9FF1E-DAED-4693-B372-44EE7E0AC413}" srcOrd="2" destOrd="0" parTransId="{D371375D-2041-4773-BDF8-E7989C5D7F2E}" sibTransId="{44150228-D481-4D41-8F7E-E2EDE042ABF3}"/>
    <dgm:cxn modelId="{6B868BAF-8FF5-4C6E-8BED-2C352A74D79B}" type="presOf" srcId="{2BB9E3DD-2B1D-4C7C-B005-3F3BA8D83CE3}" destId="{9183E44D-691B-4C0B-BCBA-8F5FC5F16FEC}" srcOrd="0" destOrd="0" presId="Picture Curve_3/30/2010 2:52:59 PM"/>
    <dgm:cxn modelId="{C2A78C7D-8370-40C4-90C8-1E79F9FCBD5F}" type="presOf" srcId="{6AC0827E-9D8F-45BE-A57F-DB02738CD963}" destId="{1EAF407C-1512-4087-B005-C6C7DE959E70}" srcOrd="0" destOrd="0" presId="Picture Curve_3/30/2010 2:52:59 PM"/>
    <dgm:cxn modelId="{51CFA7FE-12CC-4147-838F-4AAA49CED5C4}" srcId="{6AC0827E-9D8F-45BE-A57F-DB02738CD963}" destId="{2BB9E3DD-2B1D-4C7C-B005-3F3BA8D83CE3}" srcOrd="0" destOrd="0" parTransId="{3F71EC0C-3313-4478-AF62-86CAC8663651}" sibTransId="{3D83B4CD-8B02-4A5C-8018-A2EAEA46CF49}"/>
    <dgm:cxn modelId="{8A268CCA-10F0-430C-9093-94246B3B389A}" type="presOf" srcId="{8263AD58-CCFA-4B41-8A21-494158A20F4A}" destId="{BFB5BD26-93F0-4499-BFF4-C5BF7292FACC}" srcOrd="0" destOrd="0" presId="Picture Curve_3/30/2010 2:52:59 PM"/>
    <dgm:cxn modelId="{141AF08E-B6A1-40CA-8C3B-F6A203835755}" type="presParOf" srcId="{1EAF407C-1512-4087-B005-C6C7DE959E70}" destId="{9183E44D-691B-4C0B-BCBA-8F5FC5F16FEC}" srcOrd="0" destOrd="0" presId="Picture Curve_3/30/2010 2:52:59 PM"/>
    <dgm:cxn modelId="{833AB2AD-BA64-4947-8768-27C223997E85}" type="presParOf" srcId="{1EAF407C-1512-4087-B005-C6C7DE959E70}" destId="{273D7DFD-09B1-43D0-95C6-48FDDC33F23A}" srcOrd="1" destOrd="0" presId="Picture Curve_3/30/2010 2:52:59 PM"/>
    <dgm:cxn modelId="{80700835-89DB-47B5-8C2C-A1C077462FD8}" type="presParOf" srcId="{1EAF407C-1512-4087-B005-C6C7DE959E70}" destId="{6020955A-6BE6-43EA-8CF5-7F78A415EE7F}" srcOrd="2" destOrd="0" presId="Picture Curve_3/30/2010 2:52:59 PM"/>
    <dgm:cxn modelId="{91A33394-578C-46F0-85D2-DE83E8EA9AE8}" type="presParOf" srcId="{1EAF407C-1512-4087-B005-C6C7DE959E70}" destId="{BFB5BD26-93F0-4499-BFF4-C5BF7292FACC}" srcOrd="3" destOrd="0" presId="Picture Curve_3/30/2010 2:52:59 PM"/>
    <dgm:cxn modelId="{5D1B641E-3D05-4304-8AD1-5DE83E11D62E}" type="presParOf" srcId="{1EAF407C-1512-4087-B005-C6C7DE959E70}" destId="{62ADBF4C-BEEA-4933-AEFA-3934E2D8F9F8}" srcOrd="4" destOrd="0" presId="Picture Curve_3/30/2010 2:52:59 PM"/>
    <dgm:cxn modelId="{D90CE3F0-4BF4-4E33-850A-6272EC06AE7F}" type="presParOf" srcId="{1EAF407C-1512-4087-B005-C6C7DE959E70}" destId="{67049D55-556A-4F69-9F18-9002B563976E}" srcOrd="5" destOrd="0" presId="Picture Curve_3/30/2010 2:52:59 PM"/>
    <dgm:cxn modelId="{DB8E41FF-1012-411D-8065-288264020C82}" type="presParOf" srcId="{1EAF407C-1512-4087-B005-C6C7DE959E70}" destId="{DB2B7D70-FB38-4A5C-A51C-1523F13EA5F6}" srcOrd="6" destOrd="0" presId="Picture Curve_3/30/2010 2:52:59 PM"/>
    <dgm:cxn modelId="{0819E9FF-A444-460C-BC8C-F66CE635210F}" type="presParOf" srcId="{1EAF407C-1512-4087-B005-C6C7DE959E70}" destId="{48C07095-CEDC-4042-BD77-2C606273190A}" srcOrd="7" destOrd="0" presId="Picture Curve_3/30/2010 2:52:59 PM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84E334-3E4C-496C-B07B-18038EB3BD89}">
      <dsp:nvSpPr>
        <dsp:cNvPr id="0" name=""/>
        <dsp:cNvSpPr/>
      </dsp:nvSpPr>
      <dsp:spPr>
        <a:xfrm>
          <a:off x="916483" y="1984"/>
          <a:ext cx="2030015" cy="121800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1</a:t>
          </a:r>
          <a:endParaRPr lang="en-US" sz="5600" kern="1200" dirty="0"/>
        </a:p>
      </dsp:txBody>
      <dsp:txXfrm>
        <a:off x="916483" y="1984"/>
        <a:ext cx="2030015" cy="1218009"/>
      </dsp:txXfrm>
    </dsp:sp>
    <dsp:sp modelId="{4F9B6190-9151-4A66-9386-408148F980D6}">
      <dsp:nvSpPr>
        <dsp:cNvPr id="0" name=""/>
        <dsp:cNvSpPr/>
      </dsp:nvSpPr>
      <dsp:spPr>
        <a:xfrm>
          <a:off x="3149500" y="1984"/>
          <a:ext cx="2030015" cy="121800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2</a:t>
          </a:r>
          <a:endParaRPr lang="en-US" sz="5600" kern="1200" dirty="0"/>
        </a:p>
      </dsp:txBody>
      <dsp:txXfrm>
        <a:off x="3149500" y="1984"/>
        <a:ext cx="2030015" cy="1218009"/>
      </dsp:txXfrm>
    </dsp:sp>
    <dsp:sp modelId="{B528C25F-49E4-4A86-AD70-917BF41581E8}">
      <dsp:nvSpPr>
        <dsp:cNvPr id="0" name=""/>
        <dsp:cNvSpPr/>
      </dsp:nvSpPr>
      <dsp:spPr>
        <a:xfrm>
          <a:off x="916483" y="1422995"/>
          <a:ext cx="2030015" cy="121800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3</a:t>
          </a:r>
          <a:endParaRPr lang="en-US" sz="5600" kern="1200" dirty="0"/>
        </a:p>
      </dsp:txBody>
      <dsp:txXfrm>
        <a:off x="916483" y="1422995"/>
        <a:ext cx="2030015" cy="1218009"/>
      </dsp:txXfrm>
    </dsp:sp>
    <dsp:sp modelId="{B93BB132-8429-483D-BF37-9F4FB1745D9F}">
      <dsp:nvSpPr>
        <dsp:cNvPr id="0" name=""/>
        <dsp:cNvSpPr/>
      </dsp:nvSpPr>
      <dsp:spPr>
        <a:xfrm>
          <a:off x="3149500" y="1422995"/>
          <a:ext cx="2030015" cy="121800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4</a:t>
          </a:r>
          <a:endParaRPr lang="en-US" sz="5600" kern="1200" dirty="0"/>
        </a:p>
      </dsp:txBody>
      <dsp:txXfrm>
        <a:off x="3149500" y="1422995"/>
        <a:ext cx="2030015" cy="1218009"/>
      </dsp:txXfrm>
    </dsp:sp>
    <dsp:sp modelId="{7D58CC0A-86EF-4AE6-9D0F-6D9395821963}">
      <dsp:nvSpPr>
        <dsp:cNvPr id="0" name=""/>
        <dsp:cNvSpPr/>
      </dsp:nvSpPr>
      <dsp:spPr>
        <a:xfrm>
          <a:off x="2032992" y="2844006"/>
          <a:ext cx="2030015" cy="121800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5</a:t>
          </a:r>
          <a:endParaRPr lang="en-US" sz="5600" kern="1200" dirty="0"/>
        </a:p>
      </dsp:txBody>
      <dsp:txXfrm>
        <a:off x="2032992" y="2844006"/>
        <a:ext cx="2030015" cy="121800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4A6134-FC4B-44C3-8E6B-923062B62A47}">
      <dsp:nvSpPr>
        <dsp:cNvPr id="0" name=""/>
        <dsp:cNvSpPr/>
      </dsp:nvSpPr>
      <dsp:spPr>
        <a:xfrm>
          <a:off x="1633" y="376174"/>
          <a:ext cx="2524124" cy="100964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41275" rIns="0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A</a:t>
          </a:r>
          <a:endParaRPr lang="en-US" sz="6500" kern="1200" dirty="0"/>
        </a:p>
      </dsp:txBody>
      <dsp:txXfrm>
        <a:off x="1633" y="376174"/>
        <a:ext cx="2524124" cy="1009649"/>
      </dsp:txXfrm>
    </dsp:sp>
    <dsp:sp modelId="{2419B724-135A-4C88-8524-A10E103149D9}">
      <dsp:nvSpPr>
        <dsp:cNvPr id="0" name=""/>
        <dsp:cNvSpPr/>
      </dsp:nvSpPr>
      <dsp:spPr>
        <a:xfrm>
          <a:off x="2197622" y="461994"/>
          <a:ext cx="2095023" cy="838009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0" tIns="34925" rIns="0" bIns="3492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500" kern="1200" dirty="0" smtClean="0"/>
            <a:t>1</a:t>
          </a:r>
          <a:endParaRPr lang="en-US" sz="5500" kern="1200" dirty="0"/>
        </a:p>
      </dsp:txBody>
      <dsp:txXfrm>
        <a:off x="2197622" y="461994"/>
        <a:ext cx="2095023" cy="838009"/>
      </dsp:txXfrm>
    </dsp:sp>
    <dsp:sp modelId="{A49FBFC9-35B1-4EA8-82C9-96876A53E0E4}">
      <dsp:nvSpPr>
        <dsp:cNvPr id="0" name=""/>
        <dsp:cNvSpPr/>
      </dsp:nvSpPr>
      <dsp:spPr>
        <a:xfrm>
          <a:off x="3999342" y="461994"/>
          <a:ext cx="2095023" cy="838009"/>
        </a:xfrm>
        <a:prstGeom prst="chevron">
          <a:avLst/>
        </a:prstGeom>
        <a:solidFill>
          <a:schemeClr val="accent5">
            <a:tint val="40000"/>
            <a:alpha val="90000"/>
            <a:hueOff val="-2148096"/>
            <a:satOff val="9651"/>
            <a:lumOff val="663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2148096"/>
              <a:satOff val="9651"/>
              <a:lumOff val="6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0" tIns="34925" rIns="0" bIns="3492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500" kern="1200" dirty="0" smtClean="0"/>
            <a:t>2</a:t>
          </a:r>
          <a:endParaRPr lang="en-US" sz="5500" kern="1200" dirty="0"/>
        </a:p>
      </dsp:txBody>
      <dsp:txXfrm>
        <a:off x="3999342" y="461994"/>
        <a:ext cx="2095023" cy="838009"/>
      </dsp:txXfrm>
    </dsp:sp>
    <dsp:sp modelId="{D952015F-9BEB-49B9-9BA2-97D56ED08EE9}">
      <dsp:nvSpPr>
        <dsp:cNvPr id="0" name=""/>
        <dsp:cNvSpPr/>
      </dsp:nvSpPr>
      <dsp:spPr>
        <a:xfrm>
          <a:off x="1633" y="1527175"/>
          <a:ext cx="2524124" cy="1009649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41275" rIns="0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B</a:t>
          </a:r>
          <a:endParaRPr lang="en-US" sz="6500" kern="1200" dirty="0"/>
        </a:p>
      </dsp:txBody>
      <dsp:txXfrm>
        <a:off x="1633" y="1527175"/>
        <a:ext cx="2524124" cy="1009649"/>
      </dsp:txXfrm>
    </dsp:sp>
    <dsp:sp modelId="{5F9D1F39-9EA2-490A-825D-0F5C2CB4701F}">
      <dsp:nvSpPr>
        <dsp:cNvPr id="0" name=""/>
        <dsp:cNvSpPr/>
      </dsp:nvSpPr>
      <dsp:spPr>
        <a:xfrm>
          <a:off x="2197622" y="1612995"/>
          <a:ext cx="2095023" cy="838009"/>
        </a:xfrm>
        <a:prstGeom prst="chevron">
          <a:avLst/>
        </a:prstGeom>
        <a:solidFill>
          <a:schemeClr val="accent5">
            <a:tint val="40000"/>
            <a:alpha val="90000"/>
            <a:hueOff val="-4296193"/>
            <a:satOff val="19301"/>
            <a:lumOff val="132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4296193"/>
              <a:satOff val="19301"/>
              <a:lumOff val="132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0" tIns="34925" rIns="0" bIns="3492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500" kern="1200" dirty="0" smtClean="0"/>
            <a:t>3</a:t>
          </a:r>
          <a:endParaRPr lang="en-US" sz="5500" kern="1200" dirty="0"/>
        </a:p>
      </dsp:txBody>
      <dsp:txXfrm>
        <a:off x="2197622" y="1612995"/>
        <a:ext cx="2095023" cy="838009"/>
      </dsp:txXfrm>
    </dsp:sp>
    <dsp:sp modelId="{F27A4044-6D7C-4A09-837D-A3864FE880C4}">
      <dsp:nvSpPr>
        <dsp:cNvPr id="0" name=""/>
        <dsp:cNvSpPr/>
      </dsp:nvSpPr>
      <dsp:spPr>
        <a:xfrm>
          <a:off x="3999342" y="1612995"/>
          <a:ext cx="2095023" cy="838009"/>
        </a:xfrm>
        <a:prstGeom prst="chevron">
          <a:avLst/>
        </a:prstGeom>
        <a:solidFill>
          <a:schemeClr val="accent5">
            <a:tint val="40000"/>
            <a:alpha val="90000"/>
            <a:hueOff val="-6444289"/>
            <a:satOff val="28952"/>
            <a:lumOff val="199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6444289"/>
              <a:satOff val="28952"/>
              <a:lumOff val="19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0" tIns="34925" rIns="0" bIns="3492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500" kern="1200" dirty="0" smtClean="0"/>
            <a:t>4</a:t>
          </a:r>
          <a:endParaRPr lang="en-US" sz="5500" kern="1200" dirty="0"/>
        </a:p>
      </dsp:txBody>
      <dsp:txXfrm>
        <a:off x="3999342" y="1612995"/>
        <a:ext cx="2095023" cy="838009"/>
      </dsp:txXfrm>
    </dsp:sp>
    <dsp:sp modelId="{002CCFA0-B166-4827-B97B-F80C6E1B70A4}">
      <dsp:nvSpPr>
        <dsp:cNvPr id="0" name=""/>
        <dsp:cNvSpPr/>
      </dsp:nvSpPr>
      <dsp:spPr>
        <a:xfrm>
          <a:off x="1633" y="2678175"/>
          <a:ext cx="2524124" cy="1009649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41275" rIns="0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C</a:t>
          </a:r>
          <a:endParaRPr lang="en-US" sz="6500" kern="1200" dirty="0"/>
        </a:p>
      </dsp:txBody>
      <dsp:txXfrm>
        <a:off x="1633" y="2678175"/>
        <a:ext cx="2524124" cy="1009649"/>
      </dsp:txXfrm>
    </dsp:sp>
    <dsp:sp modelId="{4AD6540F-4B2E-4FCB-8C16-2991735CA6F4}">
      <dsp:nvSpPr>
        <dsp:cNvPr id="0" name=""/>
        <dsp:cNvSpPr/>
      </dsp:nvSpPr>
      <dsp:spPr>
        <a:xfrm>
          <a:off x="2197622" y="2763996"/>
          <a:ext cx="2095023" cy="838009"/>
        </a:xfrm>
        <a:prstGeom prst="chevron">
          <a:avLst/>
        </a:prstGeom>
        <a:solidFill>
          <a:schemeClr val="accent5">
            <a:tint val="40000"/>
            <a:alpha val="90000"/>
            <a:hueOff val="-8592385"/>
            <a:satOff val="38602"/>
            <a:lumOff val="2654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8592385"/>
              <a:satOff val="38602"/>
              <a:lumOff val="26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0" tIns="34925" rIns="0" bIns="3492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500" kern="1200" dirty="0" smtClean="0"/>
            <a:t>5</a:t>
          </a:r>
          <a:endParaRPr lang="en-US" sz="5500" kern="1200" dirty="0"/>
        </a:p>
      </dsp:txBody>
      <dsp:txXfrm>
        <a:off x="2197622" y="2763996"/>
        <a:ext cx="2095023" cy="838009"/>
      </dsp:txXfrm>
    </dsp:sp>
    <dsp:sp modelId="{0292669D-E79D-4131-951C-75B4C94ECA5A}">
      <dsp:nvSpPr>
        <dsp:cNvPr id="0" name=""/>
        <dsp:cNvSpPr/>
      </dsp:nvSpPr>
      <dsp:spPr>
        <a:xfrm>
          <a:off x="3999342" y="2763996"/>
          <a:ext cx="2095023" cy="838009"/>
        </a:xfrm>
        <a:prstGeom prst="chevron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0" tIns="34925" rIns="0" bIns="3492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500" kern="1200" dirty="0" smtClean="0"/>
            <a:t>6</a:t>
          </a:r>
          <a:endParaRPr lang="en-US" sz="5500" kern="1200" dirty="0"/>
        </a:p>
      </dsp:txBody>
      <dsp:txXfrm>
        <a:off x="3999342" y="2763996"/>
        <a:ext cx="2095023" cy="83800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9AA47C-F891-41F9-A437-16C428CE0556}">
      <dsp:nvSpPr>
        <dsp:cNvPr id="0" name=""/>
        <dsp:cNvSpPr/>
      </dsp:nvSpPr>
      <dsp:spPr>
        <a:xfrm>
          <a:off x="2380505" y="2370"/>
          <a:ext cx="1334988" cy="86774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a</a:t>
          </a:r>
          <a:endParaRPr lang="en-US" sz="3600" kern="1200" dirty="0"/>
        </a:p>
      </dsp:txBody>
      <dsp:txXfrm>
        <a:off x="2380505" y="2370"/>
        <a:ext cx="1334988" cy="867742"/>
      </dsp:txXfrm>
    </dsp:sp>
    <dsp:sp modelId="{874FA4BF-1F07-4B95-8A0A-88DEECFE3E7E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578672" y="220630"/>
              </a:moveTo>
              <a:arcTo wR="1732594" hR="1732594" stAng="17953853" swAng="1210876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C40AC5-AC8B-4FAB-AEA9-4D91002EF03B}">
      <dsp:nvSpPr>
        <dsp:cNvPr id="0" name=""/>
        <dsp:cNvSpPr/>
      </dsp:nvSpPr>
      <dsp:spPr>
        <a:xfrm>
          <a:off x="4028301" y="1199563"/>
          <a:ext cx="1334988" cy="867742"/>
        </a:xfrm>
        <a:prstGeom prst="roundRect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b</a:t>
          </a:r>
          <a:endParaRPr lang="en-US" sz="3600" kern="1200" dirty="0"/>
        </a:p>
      </dsp:txBody>
      <dsp:txXfrm>
        <a:off x="4028301" y="1199563"/>
        <a:ext cx="1334988" cy="867742"/>
      </dsp:txXfrm>
    </dsp:sp>
    <dsp:sp modelId="{1CE27FFF-CA1F-46D3-ACC2-D02833E35EA4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3461025" y="1852639"/>
              </a:moveTo>
              <a:arcTo wR="1732594" hR="1732594" stAng="21838381" swAng="1359213"/>
            </a:path>
          </a:pathLst>
        </a:custGeom>
        <a:noFill/>
        <a:ln w="9525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2FB0CA-FA3A-43F9-ADC5-F1B3B25AC29C}">
      <dsp:nvSpPr>
        <dsp:cNvPr id="0" name=""/>
        <dsp:cNvSpPr/>
      </dsp:nvSpPr>
      <dsp:spPr>
        <a:xfrm>
          <a:off x="3398899" y="3136663"/>
          <a:ext cx="1334988" cy="867742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c</a:t>
          </a:r>
          <a:endParaRPr lang="en-US" sz="3600" kern="1200" dirty="0"/>
        </a:p>
      </dsp:txBody>
      <dsp:txXfrm>
        <a:off x="3398899" y="3136663"/>
        <a:ext cx="1334988" cy="867742"/>
      </dsp:txXfrm>
    </dsp:sp>
    <dsp:sp modelId="{0EB2C20B-F9E3-4491-9F27-E6D7560EB406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1945042" y="3452114"/>
              </a:moveTo>
              <a:arcTo wR="1732594" hR="1732594" stAng="4977406" swAng="845189"/>
            </a:path>
          </a:pathLst>
        </a:custGeom>
        <a:noFill/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1043A0-B152-46DE-9480-94BAED0B4627}">
      <dsp:nvSpPr>
        <dsp:cNvPr id="0" name=""/>
        <dsp:cNvSpPr/>
      </dsp:nvSpPr>
      <dsp:spPr>
        <a:xfrm>
          <a:off x="1362112" y="3136663"/>
          <a:ext cx="1334988" cy="867742"/>
        </a:xfrm>
        <a:prstGeom prst="roundRect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d</a:t>
          </a:r>
          <a:endParaRPr lang="en-US" sz="3600" kern="1200" dirty="0"/>
        </a:p>
      </dsp:txBody>
      <dsp:txXfrm>
        <a:off x="1362112" y="3136663"/>
        <a:ext cx="1334988" cy="867742"/>
      </dsp:txXfrm>
    </dsp:sp>
    <dsp:sp modelId="{4923F1A1-41D9-475E-8D5B-3E87738BD7EC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183747" y="2509097"/>
              </a:moveTo>
              <a:arcTo wR="1732594" hR="1732594" stAng="9202406" swAng="1359213"/>
            </a:path>
          </a:pathLst>
        </a:custGeom>
        <a:noFill/>
        <a:ln w="9525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5CCB08-40C2-4FF2-9B9E-19132D683C76}">
      <dsp:nvSpPr>
        <dsp:cNvPr id="0" name=""/>
        <dsp:cNvSpPr/>
      </dsp:nvSpPr>
      <dsp:spPr>
        <a:xfrm>
          <a:off x="732710" y="1199563"/>
          <a:ext cx="1334988" cy="867742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e</a:t>
          </a:r>
          <a:endParaRPr lang="en-US" sz="3600" kern="1200" dirty="0"/>
        </a:p>
      </dsp:txBody>
      <dsp:txXfrm>
        <a:off x="732710" y="1199563"/>
        <a:ext cx="1334988" cy="867742"/>
      </dsp:txXfrm>
    </dsp:sp>
    <dsp:sp modelId="{74551B39-2988-49C1-BCA7-C8F6E5959F1E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416846" y="605345"/>
              </a:moveTo>
              <a:arcTo wR="1732594" hR="1732594" stAng="13235271" swAng="1210876"/>
            </a:path>
          </a:pathLst>
        </a:custGeom>
        <a:noFill/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6826B9-5A27-4601-9D4C-2A6D730DCBBC}">
      <dsp:nvSpPr>
        <dsp:cNvPr id="0" name=""/>
        <dsp:cNvSpPr/>
      </dsp:nvSpPr>
      <dsp:spPr>
        <a:xfrm>
          <a:off x="1587" y="1861641"/>
          <a:ext cx="1603374" cy="801687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1</a:t>
          </a:r>
          <a:endParaRPr lang="en-US" sz="4900" kern="1200" dirty="0"/>
        </a:p>
      </dsp:txBody>
      <dsp:txXfrm>
        <a:off x="1587" y="1861641"/>
        <a:ext cx="1603374" cy="801687"/>
      </dsp:txXfrm>
    </dsp:sp>
    <dsp:sp modelId="{39F8A273-8668-4C25-8E89-A097FB9E28EC}">
      <dsp:nvSpPr>
        <dsp:cNvPr id="0" name=""/>
        <dsp:cNvSpPr/>
      </dsp:nvSpPr>
      <dsp:spPr>
        <a:xfrm rot="18770822">
          <a:off x="1454086" y="1899003"/>
          <a:ext cx="943101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943101" y="17753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8770822">
        <a:off x="1902059" y="1893179"/>
        <a:ext cx="47155" cy="47155"/>
      </dsp:txXfrm>
    </dsp:sp>
    <dsp:sp modelId="{ED95675E-DD67-432E-AB51-88A3571B5B93}">
      <dsp:nvSpPr>
        <dsp:cNvPr id="0" name=""/>
        <dsp:cNvSpPr/>
      </dsp:nvSpPr>
      <dsp:spPr>
        <a:xfrm>
          <a:off x="2246312" y="1170185"/>
          <a:ext cx="1603374" cy="801687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A</a:t>
          </a:r>
          <a:endParaRPr lang="en-US" sz="4900" kern="1200" dirty="0"/>
        </a:p>
      </dsp:txBody>
      <dsp:txXfrm>
        <a:off x="2246312" y="1170185"/>
        <a:ext cx="1603374" cy="801687"/>
      </dsp:txXfrm>
    </dsp:sp>
    <dsp:sp modelId="{520A8C2F-D1FC-45CC-87A9-BA9B145EC5E0}">
      <dsp:nvSpPr>
        <dsp:cNvPr id="0" name=""/>
        <dsp:cNvSpPr/>
      </dsp:nvSpPr>
      <dsp:spPr>
        <a:xfrm rot="19457599">
          <a:off x="3775450" y="1322790"/>
          <a:ext cx="789824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789824" y="17753"/>
              </a:lnTo>
            </a:path>
          </a:pathLst>
        </a:custGeom>
        <a:noFill/>
        <a:ln w="254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457599">
        <a:off x="4150616" y="1320798"/>
        <a:ext cx="39491" cy="39491"/>
      </dsp:txXfrm>
    </dsp:sp>
    <dsp:sp modelId="{A629A569-C5EE-4134-81ED-23D743DB186B}">
      <dsp:nvSpPr>
        <dsp:cNvPr id="0" name=""/>
        <dsp:cNvSpPr/>
      </dsp:nvSpPr>
      <dsp:spPr>
        <a:xfrm>
          <a:off x="4491037" y="709215"/>
          <a:ext cx="1603374" cy="801687"/>
        </a:xfrm>
        <a:prstGeom prst="roundRect">
          <a:avLst>
            <a:gd name="adj" fmla="val 10000"/>
          </a:avLst>
        </a:prstGeom>
        <a:solidFill>
          <a:schemeClr val="accent2">
            <a:tint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a</a:t>
          </a:r>
          <a:endParaRPr lang="en-US" sz="4900" kern="1200" dirty="0"/>
        </a:p>
      </dsp:txBody>
      <dsp:txXfrm>
        <a:off x="4491037" y="709215"/>
        <a:ext cx="1603374" cy="801687"/>
      </dsp:txXfrm>
    </dsp:sp>
    <dsp:sp modelId="{91BD8A85-DC0C-49C6-BDAF-04F0640A6B66}">
      <dsp:nvSpPr>
        <dsp:cNvPr id="0" name=""/>
        <dsp:cNvSpPr/>
      </dsp:nvSpPr>
      <dsp:spPr>
        <a:xfrm rot="2142401">
          <a:off x="3775450" y="1783760"/>
          <a:ext cx="789824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789824" y="17753"/>
              </a:lnTo>
            </a:path>
          </a:pathLst>
        </a:custGeom>
        <a:noFill/>
        <a:ln w="254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42401">
        <a:off x="4150616" y="1781769"/>
        <a:ext cx="39491" cy="39491"/>
      </dsp:txXfrm>
    </dsp:sp>
    <dsp:sp modelId="{11070E5C-086A-4BDA-9ED0-A3AA31958916}">
      <dsp:nvSpPr>
        <dsp:cNvPr id="0" name=""/>
        <dsp:cNvSpPr/>
      </dsp:nvSpPr>
      <dsp:spPr>
        <a:xfrm>
          <a:off x="4491037" y="1631156"/>
          <a:ext cx="1603374" cy="801687"/>
        </a:xfrm>
        <a:prstGeom prst="roundRect">
          <a:avLst>
            <a:gd name="adj" fmla="val 10000"/>
          </a:avLst>
        </a:prstGeom>
        <a:solidFill>
          <a:schemeClr val="accent2">
            <a:tint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b</a:t>
          </a:r>
          <a:endParaRPr lang="en-US" sz="4900" kern="1200" dirty="0"/>
        </a:p>
      </dsp:txBody>
      <dsp:txXfrm>
        <a:off x="4491037" y="1631156"/>
        <a:ext cx="1603374" cy="801687"/>
      </dsp:txXfrm>
    </dsp:sp>
    <dsp:sp modelId="{AA594A4E-CE98-49D9-88DE-EDCD94C07774}">
      <dsp:nvSpPr>
        <dsp:cNvPr id="0" name=""/>
        <dsp:cNvSpPr/>
      </dsp:nvSpPr>
      <dsp:spPr>
        <a:xfrm rot="2829178">
          <a:off x="1454086" y="2590458"/>
          <a:ext cx="943101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943101" y="17753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829178">
        <a:off x="1902059" y="2584635"/>
        <a:ext cx="47155" cy="47155"/>
      </dsp:txXfrm>
    </dsp:sp>
    <dsp:sp modelId="{8533E34B-6723-4ED2-89BF-6C5B81345210}">
      <dsp:nvSpPr>
        <dsp:cNvPr id="0" name=""/>
        <dsp:cNvSpPr/>
      </dsp:nvSpPr>
      <dsp:spPr>
        <a:xfrm>
          <a:off x="2246312" y="2553096"/>
          <a:ext cx="1603374" cy="801687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B</a:t>
          </a:r>
          <a:endParaRPr lang="en-US" sz="4900" kern="1200" dirty="0"/>
        </a:p>
      </dsp:txBody>
      <dsp:txXfrm>
        <a:off x="2246312" y="2553096"/>
        <a:ext cx="1603374" cy="801687"/>
      </dsp:txXfrm>
    </dsp:sp>
    <dsp:sp modelId="{AC79950D-F15B-498E-80FF-65C6460DE1BC}">
      <dsp:nvSpPr>
        <dsp:cNvPr id="0" name=""/>
        <dsp:cNvSpPr/>
      </dsp:nvSpPr>
      <dsp:spPr>
        <a:xfrm>
          <a:off x="3849687" y="2936186"/>
          <a:ext cx="641350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641350" y="17753"/>
              </a:lnTo>
            </a:path>
          </a:pathLst>
        </a:custGeom>
        <a:noFill/>
        <a:ln w="254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54328" y="2937906"/>
        <a:ext cx="32067" cy="32067"/>
      </dsp:txXfrm>
    </dsp:sp>
    <dsp:sp modelId="{D6AE02CA-EF8E-4414-A27F-3B5EF4DF6711}">
      <dsp:nvSpPr>
        <dsp:cNvPr id="0" name=""/>
        <dsp:cNvSpPr/>
      </dsp:nvSpPr>
      <dsp:spPr>
        <a:xfrm>
          <a:off x="4491037" y="2553096"/>
          <a:ext cx="1603374" cy="801687"/>
        </a:xfrm>
        <a:prstGeom prst="roundRect">
          <a:avLst>
            <a:gd name="adj" fmla="val 10000"/>
          </a:avLst>
        </a:prstGeom>
        <a:solidFill>
          <a:schemeClr val="accent2">
            <a:tint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a</a:t>
          </a:r>
          <a:endParaRPr lang="en-US" sz="4900" kern="1200" dirty="0"/>
        </a:p>
      </dsp:txBody>
      <dsp:txXfrm>
        <a:off x="4491037" y="2553096"/>
        <a:ext cx="1603374" cy="80168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846F2A9-17DD-46E4-979E-6CF436CE71E6}">
      <dsp:nvSpPr>
        <dsp:cNvPr id="0" name=""/>
        <dsp:cNvSpPr/>
      </dsp:nvSpPr>
      <dsp:spPr>
        <a:xfrm>
          <a:off x="1404620" y="165099"/>
          <a:ext cx="3276600" cy="1137920"/>
        </a:xfrm>
        <a:prstGeom prst="ellipse">
          <a:avLst/>
        </a:prstGeom>
        <a:solidFill>
          <a:schemeClr val="accent5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AB59CA-11FA-4A61-BFCD-56395A99D2ED}">
      <dsp:nvSpPr>
        <dsp:cNvPr id="0" name=""/>
        <dsp:cNvSpPr/>
      </dsp:nvSpPr>
      <dsp:spPr>
        <a:xfrm>
          <a:off x="2730500" y="2951479"/>
          <a:ext cx="635000" cy="406400"/>
        </a:xfrm>
        <a:prstGeom prst="down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 prstMaterial="plastic">
          <a:bevelT w="80600" h="18600" prst="relaxedInset"/>
          <a:bevelB w="80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51CF87-CEBF-407B-98B8-FAB67892A4B4}">
      <dsp:nvSpPr>
        <dsp:cNvPr id="0" name=""/>
        <dsp:cNvSpPr/>
      </dsp:nvSpPr>
      <dsp:spPr>
        <a:xfrm>
          <a:off x="1524000" y="3276599"/>
          <a:ext cx="3048000" cy="76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4</a:t>
          </a:r>
          <a:endParaRPr lang="en-US" sz="2700" kern="1200" dirty="0"/>
        </a:p>
      </dsp:txBody>
      <dsp:txXfrm>
        <a:off x="1524000" y="3276599"/>
        <a:ext cx="3048000" cy="762000"/>
      </dsp:txXfrm>
    </dsp:sp>
    <dsp:sp modelId="{EA53C5E6-D937-47F2-857C-6637DC3AADC5}">
      <dsp:nvSpPr>
        <dsp:cNvPr id="0" name=""/>
        <dsp:cNvSpPr/>
      </dsp:nvSpPr>
      <dsp:spPr>
        <a:xfrm>
          <a:off x="2595880" y="1390904"/>
          <a:ext cx="1143000" cy="11430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3</a:t>
          </a:r>
          <a:endParaRPr lang="en-US" sz="4900" kern="1200" dirty="0"/>
        </a:p>
      </dsp:txBody>
      <dsp:txXfrm>
        <a:off x="2595880" y="1390904"/>
        <a:ext cx="1143000" cy="1143000"/>
      </dsp:txXfrm>
    </dsp:sp>
    <dsp:sp modelId="{B207206A-AA50-4AF1-8C53-CD0D258A726A}">
      <dsp:nvSpPr>
        <dsp:cNvPr id="0" name=""/>
        <dsp:cNvSpPr/>
      </dsp:nvSpPr>
      <dsp:spPr>
        <a:xfrm>
          <a:off x="1778000" y="533399"/>
          <a:ext cx="1143000" cy="1143000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2</a:t>
          </a:r>
          <a:endParaRPr lang="en-US" sz="4900" kern="1200" dirty="0"/>
        </a:p>
      </dsp:txBody>
      <dsp:txXfrm>
        <a:off x="1778000" y="533399"/>
        <a:ext cx="1143000" cy="1143000"/>
      </dsp:txXfrm>
    </dsp:sp>
    <dsp:sp modelId="{C5F6E641-7922-4A69-B49E-150C1D4833B8}">
      <dsp:nvSpPr>
        <dsp:cNvPr id="0" name=""/>
        <dsp:cNvSpPr/>
      </dsp:nvSpPr>
      <dsp:spPr>
        <a:xfrm>
          <a:off x="2946400" y="257047"/>
          <a:ext cx="1143000" cy="1143000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1</a:t>
          </a:r>
          <a:endParaRPr lang="en-US" sz="4900" kern="1200" dirty="0"/>
        </a:p>
      </dsp:txBody>
      <dsp:txXfrm>
        <a:off x="2946400" y="257047"/>
        <a:ext cx="1143000" cy="1143000"/>
      </dsp:txXfrm>
    </dsp:sp>
    <dsp:sp modelId="{326F82B2-5EBE-4E24-AB24-221D2DECD9D9}">
      <dsp:nvSpPr>
        <dsp:cNvPr id="0" name=""/>
        <dsp:cNvSpPr/>
      </dsp:nvSpPr>
      <dsp:spPr>
        <a:xfrm>
          <a:off x="1270000" y="25399"/>
          <a:ext cx="3556000" cy="284480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1BCE50-385A-4B39-8818-1BD3F46432B9}">
      <dsp:nvSpPr>
        <dsp:cNvPr id="0" name=""/>
        <dsp:cNvSpPr/>
      </dsp:nvSpPr>
      <dsp:spPr>
        <a:xfrm>
          <a:off x="1016000" y="0"/>
          <a:ext cx="4063999" cy="4063999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B773C4-FDA7-46CC-8356-123505AE7F02}">
      <dsp:nvSpPr>
        <dsp:cNvPr id="0" name=""/>
        <dsp:cNvSpPr/>
      </dsp:nvSpPr>
      <dsp:spPr>
        <a:xfrm>
          <a:off x="1280160" y="264160"/>
          <a:ext cx="162560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a</a:t>
          </a:r>
          <a:endParaRPr lang="en-US" sz="6500" kern="1200" dirty="0"/>
        </a:p>
      </dsp:txBody>
      <dsp:txXfrm>
        <a:off x="1280160" y="264160"/>
        <a:ext cx="1625600" cy="1625600"/>
      </dsp:txXfrm>
    </dsp:sp>
    <dsp:sp modelId="{E3CDA53C-5172-439B-87ED-77C4F799DF79}">
      <dsp:nvSpPr>
        <dsp:cNvPr id="0" name=""/>
        <dsp:cNvSpPr/>
      </dsp:nvSpPr>
      <dsp:spPr>
        <a:xfrm>
          <a:off x="3190239" y="264160"/>
          <a:ext cx="162560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b</a:t>
          </a:r>
          <a:endParaRPr lang="en-US" sz="6500" kern="1200" dirty="0"/>
        </a:p>
      </dsp:txBody>
      <dsp:txXfrm>
        <a:off x="3190239" y="264160"/>
        <a:ext cx="1625600" cy="1625600"/>
      </dsp:txXfrm>
    </dsp:sp>
    <dsp:sp modelId="{6902B6A3-471D-4DF8-86B5-5762A82A9A55}">
      <dsp:nvSpPr>
        <dsp:cNvPr id="0" name=""/>
        <dsp:cNvSpPr/>
      </dsp:nvSpPr>
      <dsp:spPr>
        <a:xfrm>
          <a:off x="1280160" y="2174239"/>
          <a:ext cx="162560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c</a:t>
          </a:r>
          <a:endParaRPr lang="en-US" sz="6500" kern="1200" dirty="0"/>
        </a:p>
      </dsp:txBody>
      <dsp:txXfrm>
        <a:off x="1280160" y="2174239"/>
        <a:ext cx="1625600" cy="1625600"/>
      </dsp:txXfrm>
    </dsp:sp>
    <dsp:sp modelId="{ACC454CE-84C8-4CAF-BBF9-345E64D7635A}">
      <dsp:nvSpPr>
        <dsp:cNvPr id="0" name=""/>
        <dsp:cNvSpPr/>
      </dsp:nvSpPr>
      <dsp:spPr>
        <a:xfrm>
          <a:off x="3190239" y="2174239"/>
          <a:ext cx="162560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d</a:t>
          </a:r>
          <a:endParaRPr lang="en-US" sz="6500" kern="1200" dirty="0"/>
        </a:p>
      </dsp:txBody>
      <dsp:txXfrm>
        <a:off x="3190239" y="2174239"/>
        <a:ext cx="1625600" cy="162560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B7A028-EB2A-4239-88A8-0A4EC82A058B}">
      <dsp:nvSpPr>
        <dsp:cNvPr id="0" name=""/>
        <dsp:cNvSpPr/>
      </dsp:nvSpPr>
      <dsp:spPr>
        <a:xfrm>
          <a:off x="2032000" y="0"/>
          <a:ext cx="2031999" cy="2031999"/>
        </a:xfrm>
        <a:prstGeom prst="triangle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1</a:t>
          </a:r>
          <a:endParaRPr lang="en-US" sz="4700" kern="1200" dirty="0"/>
        </a:p>
      </dsp:txBody>
      <dsp:txXfrm>
        <a:off x="2032000" y="0"/>
        <a:ext cx="2031999" cy="2031999"/>
      </dsp:txXfrm>
    </dsp:sp>
    <dsp:sp modelId="{9877945C-8479-4D3D-9821-1F7D5D14A6AD}">
      <dsp:nvSpPr>
        <dsp:cNvPr id="0" name=""/>
        <dsp:cNvSpPr/>
      </dsp:nvSpPr>
      <dsp:spPr>
        <a:xfrm>
          <a:off x="1016000" y="2031999"/>
          <a:ext cx="2031999" cy="2031999"/>
        </a:xfrm>
        <a:prstGeom prst="triangle">
          <a:avLst/>
        </a:prstGeom>
        <a:solidFill>
          <a:schemeClr val="accent3">
            <a:shade val="50000"/>
            <a:hueOff val="133778"/>
            <a:satOff val="-2135"/>
            <a:lumOff val="205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2</a:t>
          </a:r>
          <a:endParaRPr lang="en-US" sz="4700" kern="1200" dirty="0"/>
        </a:p>
      </dsp:txBody>
      <dsp:txXfrm>
        <a:off x="1016000" y="2031999"/>
        <a:ext cx="2031999" cy="2031999"/>
      </dsp:txXfrm>
    </dsp:sp>
    <dsp:sp modelId="{2514391B-C7E4-46CF-AD3E-C5B87C85CFE3}">
      <dsp:nvSpPr>
        <dsp:cNvPr id="0" name=""/>
        <dsp:cNvSpPr/>
      </dsp:nvSpPr>
      <dsp:spPr>
        <a:xfrm rot="10800000">
          <a:off x="2032000" y="2031999"/>
          <a:ext cx="2031999" cy="2031999"/>
        </a:xfrm>
        <a:prstGeom prst="triangle">
          <a:avLst/>
        </a:prstGeom>
        <a:solidFill>
          <a:schemeClr val="accent3">
            <a:shade val="50000"/>
            <a:hueOff val="267555"/>
            <a:satOff val="-4269"/>
            <a:lumOff val="411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3</a:t>
          </a:r>
          <a:endParaRPr lang="en-US" sz="4700" kern="1200" dirty="0"/>
        </a:p>
      </dsp:txBody>
      <dsp:txXfrm rot="10800000">
        <a:off x="2032000" y="2031999"/>
        <a:ext cx="2031999" cy="2031999"/>
      </dsp:txXfrm>
    </dsp:sp>
    <dsp:sp modelId="{966A903B-C8F5-44A4-9266-6B069758EF52}">
      <dsp:nvSpPr>
        <dsp:cNvPr id="0" name=""/>
        <dsp:cNvSpPr/>
      </dsp:nvSpPr>
      <dsp:spPr>
        <a:xfrm>
          <a:off x="3048000" y="2031999"/>
          <a:ext cx="2031999" cy="2031999"/>
        </a:xfrm>
        <a:prstGeom prst="triangle">
          <a:avLst/>
        </a:prstGeom>
        <a:solidFill>
          <a:schemeClr val="accent3">
            <a:shade val="50000"/>
            <a:hueOff val="133778"/>
            <a:satOff val="-2135"/>
            <a:lumOff val="205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4</a:t>
          </a:r>
          <a:endParaRPr lang="en-US" sz="4700" kern="1200" dirty="0"/>
        </a:p>
      </dsp:txBody>
      <dsp:txXfrm>
        <a:off x="3048000" y="2031999"/>
        <a:ext cx="2031999" cy="203199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83E44D-691B-4C0B-BCBA-8F5FC5F16FEC}">
      <dsp:nvSpPr>
        <dsp:cNvPr id="0" name=""/>
        <dsp:cNvSpPr/>
      </dsp:nvSpPr>
      <dsp:spPr>
        <a:xfrm>
          <a:off x="1156218" y="1075334"/>
          <a:ext cx="1933961" cy="193405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1</a:t>
          </a:r>
          <a:endParaRPr lang="en-US" sz="6500" kern="1200" dirty="0"/>
        </a:p>
      </dsp:txBody>
      <dsp:txXfrm>
        <a:off x="1156218" y="1075334"/>
        <a:ext cx="1933961" cy="1934057"/>
      </dsp:txXfrm>
    </dsp:sp>
    <dsp:sp modelId="{273D7DFD-09B1-43D0-95C6-48FDDC33F23A}">
      <dsp:nvSpPr>
        <dsp:cNvPr id="0" name=""/>
        <dsp:cNvSpPr/>
      </dsp:nvSpPr>
      <dsp:spPr>
        <a:xfrm>
          <a:off x="158902" y="0"/>
          <a:ext cx="3898548" cy="4063999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20955A-6BE6-43EA-8CF5-7F78A415EE7F}">
      <dsp:nvSpPr>
        <dsp:cNvPr id="0" name=""/>
        <dsp:cNvSpPr/>
      </dsp:nvSpPr>
      <dsp:spPr>
        <a:xfrm>
          <a:off x="3029509" y="342595"/>
          <a:ext cx="1036030" cy="103631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B5BD26-93F0-4499-BFF4-C5BF7292FACC}">
      <dsp:nvSpPr>
        <dsp:cNvPr id="0" name=""/>
        <dsp:cNvSpPr/>
      </dsp:nvSpPr>
      <dsp:spPr>
        <a:xfrm>
          <a:off x="4063806" y="359257"/>
          <a:ext cx="1467083" cy="1002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0" kern="1200" dirty="0" smtClean="0"/>
            <a:t>a</a:t>
          </a:r>
          <a:endParaRPr lang="en-US" sz="6000" kern="1200" dirty="0"/>
        </a:p>
      </dsp:txBody>
      <dsp:txXfrm>
        <a:off x="4063806" y="359257"/>
        <a:ext cx="1467083" cy="1002995"/>
      </dsp:txXfrm>
    </dsp:sp>
    <dsp:sp modelId="{62ADBF4C-BEEA-4933-AEFA-3934E2D8F9F8}">
      <dsp:nvSpPr>
        <dsp:cNvPr id="0" name=""/>
        <dsp:cNvSpPr/>
      </dsp:nvSpPr>
      <dsp:spPr>
        <a:xfrm>
          <a:off x="3429938" y="1521561"/>
          <a:ext cx="1036030" cy="103631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049D55-556A-4F69-9F18-9002B563976E}">
      <dsp:nvSpPr>
        <dsp:cNvPr id="0" name=""/>
        <dsp:cNvSpPr/>
      </dsp:nvSpPr>
      <dsp:spPr>
        <a:xfrm>
          <a:off x="4470013" y="1536192"/>
          <a:ext cx="1467083" cy="1002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0" kern="1200" dirty="0" smtClean="0"/>
            <a:t>b</a:t>
          </a:r>
          <a:endParaRPr lang="en-US" sz="6000" kern="1200" dirty="0"/>
        </a:p>
      </dsp:txBody>
      <dsp:txXfrm>
        <a:off x="4470013" y="1536192"/>
        <a:ext cx="1467083" cy="1002995"/>
      </dsp:txXfrm>
    </dsp:sp>
    <dsp:sp modelId="{DB2B7D70-FB38-4A5C-A51C-1523F13EA5F6}">
      <dsp:nvSpPr>
        <dsp:cNvPr id="0" name=""/>
        <dsp:cNvSpPr/>
      </dsp:nvSpPr>
      <dsp:spPr>
        <a:xfrm>
          <a:off x="3029509" y="2717190"/>
          <a:ext cx="1036030" cy="103631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C07095-CEDC-4042-BD77-2C606273190A}">
      <dsp:nvSpPr>
        <dsp:cNvPr id="0" name=""/>
        <dsp:cNvSpPr/>
      </dsp:nvSpPr>
      <dsp:spPr>
        <a:xfrm>
          <a:off x="4063806" y="2738323"/>
          <a:ext cx="1467083" cy="1002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0" kern="1200" dirty="0" smtClean="0"/>
            <a:t>c</a:t>
          </a:r>
          <a:endParaRPr lang="en-US" sz="6000" kern="1200" dirty="0"/>
        </a:p>
      </dsp:txBody>
      <dsp:txXfrm>
        <a:off x="4063806" y="2738323"/>
        <a:ext cx="1467083" cy="10029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Picture Curve_3/30/2010 2:52:59 PM">
  <dgm:title val="Picture Curve"/>
  <dgm:desc val="Update needed."/>
  <dgm:catLst>
    <dgm:cat type="other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461"/>
              <dgm:constr type="t" for="ch" forName="Child1" refType="h" fact="0.3739"/>
              <dgm:constr type="w" for="ch" forName="Child1" refType="w" fact="0.2539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386"/>
              <dgm:constr type="t" for="ch" forName="Child1" refType="h" fact="0.1618"/>
              <dgm:constr type="w" for="ch" forName="Child1" refType="w" fact="0.2614"/>
              <dgm:constr type="h" for="ch" forName="Child1" refType="h" fact="0.2468"/>
              <dgm:constr type="l" for="ch" forName="Child2" refType="w" fact="0.7386"/>
              <dgm:constr type="t" for="ch" forName="Child2" refType="h" fact="0.5657"/>
              <dgm:constr type="w" for="ch" forName="Child2" refType="w" fact="0.2614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758"/>
              <dgm:constr type="t" for="ch" forName="Child1" refType="h" fact="0.0884"/>
              <dgm:constr type="w" for="ch" forName="Child1" refType="w" fact="0.2539"/>
              <dgm:constr type="h" for="ch" forName="Child1" refType="h" fact="0.2468"/>
              <dgm:constr type="l" for="ch" forName="Child2" refType="w" fact="0.7461"/>
              <dgm:constr type="t" for="ch" forName="Child2" refType="h" fact="0.378"/>
              <dgm:constr type="w" for="ch" forName="Child2" refType="w" fact="0.2539"/>
              <dgm:constr type="h" for="ch" forName="Child2" refType="h" fact="0.2468"/>
              <dgm:constr type="l" for="ch" forName="Child3" refType="w" fact="0.6758"/>
              <dgm:constr type="t" for="ch" forName="Child3" refType="h" fact="0.6738"/>
              <dgm:constr type="w" for="ch" forName="Child3" refType="w" fact="0.2539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073"/>
              <dgm:constr type="t" for="ch" forName="Child1" refType="h" fact="0.003"/>
              <dgm:constr type="w" for="ch" forName="Child1" refType="w" fact="0.2584"/>
              <dgm:constr type="h" for="ch" forName="Child1" refType="h" fact="0.227"/>
              <dgm:constr type="l" for="ch" forName="Child2" refType="w" fact="0.7416"/>
              <dgm:constr type="t" for="ch" forName="Child2" refType="h" fact="0.2225"/>
              <dgm:constr type="w" for="ch" forName="Child2" refType="w" fact="0.2584"/>
              <dgm:constr type="h" for="ch" forName="Child2" refType="h" fact="0.227"/>
              <dgm:constr type="l" for="ch" forName="Child3" refType="w" fact="0.7416"/>
              <dgm:constr type="t" for="ch" forName="Child3" refType="h" fact="0.5433"/>
              <dgm:constr type="w" for="ch" forName="Child3" refType="w" fact="0.2584"/>
              <dgm:constr type="h" for="ch" forName="Child3" refType="h" fact="0.227"/>
              <dgm:constr type="l" for="ch" forName="Child4" refType="w" fact="0.6073"/>
              <dgm:constr type="t" for="ch" forName="Child4" refType="h" fact="0.7703"/>
              <dgm:constr type="w" for="ch" forName="Child4" refType="w" fact="0.2584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539"/>
              <dgm:constr type="t" for="ch" forName="Child1" refType="h" fact="0.3739"/>
              <dgm:constr type="w" for="ch" forName="Child1" refType="w" fact="0.2539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614"/>
              <dgm:constr type="t" for="ch" forName="Child1" refType="h" fact="0.1618"/>
              <dgm:constr type="w" for="ch" forName="Child1" refType="w" fact="0.2614"/>
              <dgm:constr type="h" for="ch" forName="Child1" refType="h" fact="0.2468"/>
              <dgm:constr type="r" for="ch" forName="Child2" refType="w" fact="0.2614"/>
              <dgm:constr type="t" for="ch" forName="Child2" refType="h" fact="0.5657"/>
              <dgm:constr type="w" for="ch" forName="Child2" refType="w" fact="0.2614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242"/>
              <dgm:constr type="t" for="ch" forName="Child1" refType="h" fact="0.0884"/>
              <dgm:constr type="w" for="ch" forName="Child1" refType="w" fact="0.2539"/>
              <dgm:constr type="h" for="ch" forName="Child1" refType="h" fact="0.2468"/>
              <dgm:constr type="r" for="ch" forName="Child2" refType="w" fact="0.2539"/>
              <dgm:constr type="t" for="ch" forName="Child2" refType="h" fact="0.378"/>
              <dgm:constr type="w" for="ch" forName="Child2" refType="w" fact="0.2539"/>
              <dgm:constr type="h" for="ch" forName="Child2" refType="h" fact="0.2468"/>
              <dgm:constr type="r" for="ch" forName="Child3" refType="w" fact="0.3242"/>
              <dgm:constr type="t" for="ch" forName="Child3" refType="h" fact="0.6738"/>
              <dgm:constr type="w" for="ch" forName="Child3" refType="w" fact="0.2539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927"/>
              <dgm:constr type="t" for="ch" forName="Child1" refType="h" fact="0.003"/>
              <dgm:constr type="w" for="ch" forName="Child1" refType="w" fact="0.2584"/>
              <dgm:constr type="h" for="ch" forName="Child1" refType="h" fact="0.227"/>
              <dgm:constr type="r" for="ch" forName="Child2" refType="w" fact="0.2584"/>
              <dgm:constr type="t" for="ch" forName="Child2" refType="h" fact="0.2225"/>
              <dgm:constr type="w" for="ch" forName="Child2" refType="w" fact="0.2584"/>
              <dgm:constr type="h" for="ch" forName="Child2" refType="h" fact="0.227"/>
              <dgm:constr type="r" for="ch" forName="Child3" refType="w" fact="0.2584"/>
              <dgm:constr type="t" for="ch" forName="Child3" refType="h" fact="0.5433"/>
              <dgm:constr type="w" for="ch" forName="Child3" refType="w" fact="0.2584"/>
              <dgm:constr type="h" for="ch" forName="Child3" refType="h" fact="0.227"/>
              <dgm:constr type="r" for="ch" forName="Child4" refType="w" fact="0.3927"/>
              <dgm:constr type="t" for="ch" forName="Child4" refType="h" fact="0.7703"/>
              <dgm:constr type="w" for="ch" forName="Child4" refType="w" fact="0.2584"/>
              <dgm:constr type="h" for="ch" forName="Child4" refType="h" fact="0.227"/>
            </dgm:constrLst>
          </dgm:else>
        </dgm:choose>
      </dgm:else>
    </dgm:choose>
    <dgm:forEach name="Name16" axis="ch" ptType="node" cnt="1">
      <dgm:layoutNode name="Parent" styleLbl="node1">
        <dgm:varLst>
          <dgm:chMax val="4"/>
          <dgm:chPref val="3"/>
          <dgm:bulletEnabled val="1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align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alg type="tx">
          <dgm:param type="parTxLTRAlign" val="l"/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2" cnt="1 1">
      <dgm:layoutNode name="Image2" styleLbl="align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2" styleLbl="revTx">
        <dgm:varLst>
          <dgm:chMax val="0"/>
          <dgm:chPref val="0"/>
          <dgm:bulletEnabled val="1"/>
        </dgm:varLst>
        <dgm:alg type="tx">
          <dgm:param type="parTxLTRAlign" val="l"/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2" axis="ch ch" ptType="node node" st="1 3" cnt="1 1">
      <dgm:layoutNode name="Image3" styleLbl="align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3" styleLbl="revTx">
        <dgm:varLst>
          <dgm:chMax val="0"/>
          <dgm:chPref val="0"/>
          <dgm:bulletEnabled val="1"/>
        </dgm:varLst>
        <dgm:alg type="tx">
          <dgm:param type="parTxLTRAlign" val="l"/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3" axis="ch ch" ptType="node node" st="1 4" cnt="1 1">
      <dgm:layoutNode name="Image4" styleLbl="align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4" styleLbl="revTx">
        <dgm:varLst>
          <dgm:chMax val="0"/>
          <dgm:chPref val="0"/>
          <dgm:bulletEnabled val="1"/>
        </dgm:varLst>
        <dgm:alg type="tx">
          <dgm:param type="parTxLTRAlign" val="l"/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2F1B-0224-4FB3-AB45-C00B5E27594D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D58B-DBF6-471E-8BB3-CC1DDBE20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2F1B-0224-4FB3-AB45-C00B5E27594D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D58B-DBF6-471E-8BB3-CC1DDBE20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2F1B-0224-4FB3-AB45-C00B5E27594D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D58B-DBF6-471E-8BB3-CC1DDBE20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2F1B-0224-4FB3-AB45-C00B5E27594D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D58B-DBF6-471E-8BB3-CC1DDBE20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2F1B-0224-4FB3-AB45-C00B5E27594D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D58B-DBF6-471E-8BB3-CC1DDBE20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2F1B-0224-4FB3-AB45-C00B5E27594D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D58B-DBF6-471E-8BB3-CC1DDBE20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2F1B-0224-4FB3-AB45-C00B5E27594D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D58B-DBF6-471E-8BB3-CC1DDBE20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2F1B-0224-4FB3-AB45-C00B5E27594D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D58B-DBF6-471E-8BB3-CC1DDBE20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2F1B-0224-4FB3-AB45-C00B5E27594D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D58B-DBF6-471E-8BB3-CC1DDBE20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2F1B-0224-4FB3-AB45-C00B5E27594D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D58B-DBF6-471E-8BB3-CC1DDBE20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2F1B-0224-4FB3-AB45-C00B5E27594D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D58B-DBF6-471E-8BB3-CC1DDBE20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82F1B-0224-4FB3-AB45-C00B5E27594D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DD58B-DBF6-471E-8BB3-CC1DDBE20E3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SmartArt</a:t>
            </a:r>
            <a:r>
              <a:rPr lang="en-US" dirty="0" smtClean="0"/>
              <a:t> - List 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SmartArt</a:t>
            </a:r>
            <a:r>
              <a:rPr lang="en-US" dirty="0" smtClean="0"/>
              <a:t> - Process</a:t>
            </a:r>
            <a:endParaRPr lang="en-US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SmartArt</a:t>
            </a:r>
            <a:r>
              <a:rPr lang="en-US" dirty="0" smtClean="0"/>
              <a:t> - Cycle</a:t>
            </a:r>
            <a:endParaRPr lang="en-US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SmartArt</a:t>
            </a:r>
            <a:r>
              <a:rPr lang="en-US" dirty="0" smtClean="0"/>
              <a:t> - Hierarchy</a:t>
            </a:r>
            <a:endParaRPr lang="en-US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SmartArt</a:t>
            </a:r>
            <a:r>
              <a:rPr lang="en-US" dirty="0" smtClean="0"/>
              <a:t> – Relationship 3D</a:t>
            </a:r>
            <a:endParaRPr lang="en-US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SmartArt</a:t>
            </a:r>
            <a:r>
              <a:rPr lang="en-US" dirty="0" smtClean="0"/>
              <a:t> - Matrix</a:t>
            </a:r>
            <a:endParaRPr lang="en-US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SmartArt</a:t>
            </a:r>
            <a:r>
              <a:rPr lang="en-US" dirty="0" smtClean="0"/>
              <a:t> - Pyramid</a:t>
            </a:r>
            <a:endParaRPr lang="en-US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SmartArt</a:t>
            </a:r>
            <a:r>
              <a:rPr lang="en-US" dirty="0" smtClean="0"/>
              <a:t> - Picture</a:t>
            </a:r>
            <a:endParaRPr lang="en-US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66</Words>
  <Application>Microsoft Office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SmartArt - List </vt:lpstr>
      <vt:lpstr>SmartArt - Process</vt:lpstr>
      <vt:lpstr>SmartArt - Cycle</vt:lpstr>
      <vt:lpstr>SmartArt - Hierarchy</vt:lpstr>
      <vt:lpstr>SmartArt – Relationship 3D</vt:lpstr>
      <vt:lpstr>SmartArt - Matrix</vt:lpstr>
      <vt:lpstr>SmartArt - Pyramid</vt:lpstr>
      <vt:lpstr>SmartArt - Picture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SmartArt - List </dc:title>
  <dc:creator/>
  <cp:lastModifiedBy/>
  <cp:revision>1</cp:revision>
  <dcterms:created xsi:type="dcterms:W3CDTF">2010-06-26T01:22:06Z</dcterms:created>
  <dcterms:modified xsi:type="dcterms:W3CDTF">2010-06-26T01:29:28Z</dcterms:modified>
</cp:coreProperties>
</file>